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9da3f17af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674475b4d4dc5"/>
  </p:sldMasterIdLst>
  <p:sldIdLst>
    <p:sldId xmlns:r="http://schemas.openxmlformats.org/officeDocument/2006/relationships" id="256" r:id="R25333f596d5a4848"/>
    <p:sldId xmlns:r="http://schemas.openxmlformats.org/officeDocument/2006/relationships" id="257" r:id="Rd6a24ee713b345cc"/>
    <p:sldId xmlns:r="http://schemas.openxmlformats.org/officeDocument/2006/relationships" id="258" r:id="R2d2b724d05114ee2"/>
    <p:sldId xmlns:r="http://schemas.openxmlformats.org/officeDocument/2006/relationships" id="259" r:id="R6e9fb3b008254a56"/>
    <p:sldId xmlns:r="http://schemas.openxmlformats.org/officeDocument/2006/relationships" id="260" r:id="Rf9436d0fad4e4d48"/>
    <p:sldId xmlns:r="http://schemas.openxmlformats.org/officeDocument/2006/relationships" id="261" r:id="R9ff4d06bfb274e61"/>
    <p:sldId xmlns:r="http://schemas.openxmlformats.org/officeDocument/2006/relationships" id="262" r:id="R9b74846f5136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674475b4d4dc5" /><Relationship Type="http://schemas.openxmlformats.org/officeDocument/2006/relationships/slide" Target="/ppt/slides/slide1.xml" Id="R25333f596d5a4848" /><Relationship Type="http://schemas.openxmlformats.org/officeDocument/2006/relationships/slide" Target="/ppt/slides/slide2.xml" Id="Rd6a24ee713b345cc" /><Relationship Type="http://schemas.openxmlformats.org/officeDocument/2006/relationships/slide" Target="/ppt/slides/slide3.xml" Id="R2d2b724d05114ee2" /><Relationship Type="http://schemas.openxmlformats.org/officeDocument/2006/relationships/slide" Target="/ppt/slides/slide4.xml" Id="R6e9fb3b008254a56" /><Relationship Type="http://schemas.openxmlformats.org/officeDocument/2006/relationships/slide" Target="/ppt/slides/slide5.xml" Id="Rf9436d0fad4e4d48" /><Relationship Type="http://schemas.openxmlformats.org/officeDocument/2006/relationships/slide" Target="/ppt/slides/slide6.xml" Id="R9ff4d06bfb274e61" /><Relationship Type="http://schemas.openxmlformats.org/officeDocument/2006/relationships/slide" Target="/ppt/slides/slide7.xml" Id="R9b74846f5136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4b0e22198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b795341346c7" /><Relationship Type="http://schemas.openxmlformats.org/officeDocument/2006/relationships/theme" Target="/ppt/slideMasters/theme/theme1.xml" Id="R3c320be6196f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4b7953413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d1772b9a4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a2f6f351a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258ffd49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f0057d65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52bfbcba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10ac14e0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af5312ac8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33 430 273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JOHAN SVAE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SVAE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