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87c413b56c4c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0e7179973b4132"/>
  </p:sldMasterIdLst>
  <p:sldIdLst>
    <p:sldId xmlns:r="http://schemas.openxmlformats.org/officeDocument/2006/relationships" id="256" r:id="R5193b9dda31448e4"/>
    <p:sldId xmlns:r="http://schemas.openxmlformats.org/officeDocument/2006/relationships" id="257" r:id="Rd25baff453c24aab"/>
    <p:sldId xmlns:r="http://schemas.openxmlformats.org/officeDocument/2006/relationships" id="258" r:id="Rce8bf05d6e2241a9"/>
    <p:sldId xmlns:r="http://schemas.openxmlformats.org/officeDocument/2006/relationships" id="259" r:id="Rb4fad958c8074659"/>
    <p:sldId xmlns:r="http://schemas.openxmlformats.org/officeDocument/2006/relationships" id="260" r:id="R45ee7f3f24304269"/>
    <p:sldId xmlns:r="http://schemas.openxmlformats.org/officeDocument/2006/relationships" id="261" r:id="Rafa169b102934197"/>
    <p:sldId xmlns:r="http://schemas.openxmlformats.org/officeDocument/2006/relationships" id="262" r:id="Rd22fa6361ae64d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e7179973b4132" /><Relationship Type="http://schemas.openxmlformats.org/officeDocument/2006/relationships/slide" Target="/ppt/slides/slide1.xml" Id="R5193b9dda31448e4" /><Relationship Type="http://schemas.openxmlformats.org/officeDocument/2006/relationships/slide" Target="/ppt/slides/slide2.xml" Id="Rd25baff453c24aab" /><Relationship Type="http://schemas.openxmlformats.org/officeDocument/2006/relationships/slide" Target="/ppt/slides/slide3.xml" Id="Rce8bf05d6e2241a9" /><Relationship Type="http://schemas.openxmlformats.org/officeDocument/2006/relationships/slide" Target="/ppt/slides/slide4.xml" Id="Rb4fad958c8074659" /><Relationship Type="http://schemas.openxmlformats.org/officeDocument/2006/relationships/slide" Target="/ppt/slides/slide5.xml" Id="R45ee7f3f24304269" /><Relationship Type="http://schemas.openxmlformats.org/officeDocument/2006/relationships/slide" Target="/ppt/slides/slide6.xml" Id="Rafa169b102934197" /><Relationship Type="http://schemas.openxmlformats.org/officeDocument/2006/relationships/slide" Target="/ppt/slides/slide7.xml" Id="Rd22fa6361ae64d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d84df003f41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f3ea041c34dd3" /><Relationship Type="http://schemas.openxmlformats.org/officeDocument/2006/relationships/theme" Target="/ppt/slideMasters/theme/theme1.xml" Id="R324fcfffebdf4c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ff3ea041c34d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ca95ff80344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046d963fc47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c2035b60b41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3cce9d0704a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f8b9ca2524d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24763ab064f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12f9fbf7849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7 787 475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2 068 043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4 305 664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KERDOS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ULRIKSEN LARS GØRAN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988 432 539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