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68f17d5e224d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4f8ca206b84865"/>
  </p:sldMasterIdLst>
  <p:sldIdLst>
    <p:sldId xmlns:r="http://schemas.openxmlformats.org/officeDocument/2006/relationships" id="256" r:id="Rc9211a39b5aa4cb0"/>
    <p:sldId xmlns:r="http://schemas.openxmlformats.org/officeDocument/2006/relationships" id="257" r:id="Ra3ab434fa3fb4402"/>
    <p:sldId xmlns:r="http://schemas.openxmlformats.org/officeDocument/2006/relationships" id="258" r:id="Rb64e4345a6754e3f"/>
    <p:sldId xmlns:r="http://schemas.openxmlformats.org/officeDocument/2006/relationships" id="259" r:id="R3193b188e9ad4426"/>
    <p:sldId xmlns:r="http://schemas.openxmlformats.org/officeDocument/2006/relationships" id="260" r:id="Rcdc7592d31ee446e"/>
    <p:sldId xmlns:r="http://schemas.openxmlformats.org/officeDocument/2006/relationships" id="261" r:id="R8ccecc68b19d43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4f8ca206b84865" /><Relationship Type="http://schemas.openxmlformats.org/officeDocument/2006/relationships/slide" Target="/ppt/slides/slide1.xml" Id="Rc9211a39b5aa4cb0" /><Relationship Type="http://schemas.openxmlformats.org/officeDocument/2006/relationships/slide" Target="/ppt/slides/slide2.xml" Id="Ra3ab434fa3fb4402" /><Relationship Type="http://schemas.openxmlformats.org/officeDocument/2006/relationships/slide" Target="/ppt/slides/slide3.xml" Id="Rb64e4345a6754e3f" /><Relationship Type="http://schemas.openxmlformats.org/officeDocument/2006/relationships/slide" Target="/ppt/slides/slide4.xml" Id="R3193b188e9ad4426" /><Relationship Type="http://schemas.openxmlformats.org/officeDocument/2006/relationships/slide" Target="/ppt/slides/slide5.xml" Id="Rcdc7592d31ee446e" /><Relationship Type="http://schemas.openxmlformats.org/officeDocument/2006/relationships/slide" Target="/ppt/slides/slide6.xml" Id="R8ccecc68b19d43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7710caf4d84b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7f28789e574657" /><Relationship Type="http://schemas.openxmlformats.org/officeDocument/2006/relationships/theme" Target="/ppt/slideMasters/theme/theme1.xml" Id="Rc792084d34a646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7f28789e5746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29d101b2614a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df42619d8a45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2d0502900047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ada0a5886240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610981327045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6b299139994b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JÆRREVISJON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Meierigata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4340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77 97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post@jaerrevisjon.no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www.jaerrevisjon.no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988 432 539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JÆRREVISJON AS</a:t>
            </a:r>
          </a:p>
        </p:txBody>
      </p:sp>
    </p:spTree>
  </p:cSld>
  <p:clrMapOvr>
    <a:masterClrMapping xmlns:a="http://schemas.openxmlformats.org/drawingml/2006/main"/>
  </p:clrMapOvr>
</p:sld>
</file>