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0e7f1fa37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cdfb7cf134ed2"/>
  </p:sldMasterIdLst>
  <p:sldIdLst>
    <p:sldId xmlns:r="http://schemas.openxmlformats.org/officeDocument/2006/relationships" id="256" r:id="R3b6ee2d88666482b"/>
    <p:sldId xmlns:r="http://schemas.openxmlformats.org/officeDocument/2006/relationships" id="257" r:id="Ra1d3d5a462334d00"/>
    <p:sldId xmlns:r="http://schemas.openxmlformats.org/officeDocument/2006/relationships" id="258" r:id="R4f5b4cada5754326"/>
    <p:sldId xmlns:r="http://schemas.openxmlformats.org/officeDocument/2006/relationships" id="259" r:id="R52cb8e2c37cd4480"/>
    <p:sldId xmlns:r="http://schemas.openxmlformats.org/officeDocument/2006/relationships" id="260" r:id="R648e1e08efcc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cdfb7cf134ed2" /><Relationship Type="http://schemas.openxmlformats.org/officeDocument/2006/relationships/slide" Target="/ppt/slides/slide1.xml" Id="R3b6ee2d88666482b" /><Relationship Type="http://schemas.openxmlformats.org/officeDocument/2006/relationships/slide" Target="/ppt/slides/slide2.xml" Id="Ra1d3d5a462334d00" /><Relationship Type="http://schemas.openxmlformats.org/officeDocument/2006/relationships/slide" Target="/ppt/slides/slide3.xml" Id="R4f5b4cada5754326" /><Relationship Type="http://schemas.openxmlformats.org/officeDocument/2006/relationships/slide" Target="/ppt/slides/slide4.xml" Id="R52cb8e2c37cd4480" /><Relationship Type="http://schemas.openxmlformats.org/officeDocument/2006/relationships/slide" Target="/ppt/slides/slide5.xml" Id="R648e1e08efcc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acfc1509a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dbd183e54aad" /><Relationship Type="http://schemas.openxmlformats.org/officeDocument/2006/relationships/theme" Target="/ppt/slideMasters/theme/theme1.xml" Id="R69adffb7d948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6dbd183e5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d74b52984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88a4590b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c0a547a8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a4b44b9be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4807df68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