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441b192aab42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c559591704433f"/>
  </p:sldMasterIdLst>
  <p:sldIdLst>
    <p:sldId xmlns:r="http://schemas.openxmlformats.org/officeDocument/2006/relationships" id="256" r:id="R623121d7bdf9422a"/>
    <p:sldId xmlns:r="http://schemas.openxmlformats.org/officeDocument/2006/relationships" id="257" r:id="R15f0ee7211e046ab"/>
    <p:sldId xmlns:r="http://schemas.openxmlformats.org/officeDocument/2006/relationships" id="258" r:id="Rba719224ddc74208"/>
    <p:sldId xmlns:r="http://schemas.openxmlformats.org/officeDocument/2006/relationships" id="259" r:id="Rf0f7b7e658584bbf"/>
    <p:sldId xmlns:r="http://schemas.openxmlformats.org/officeDocument/2006/relationships" id="260" r:id="R35a8a7d14f844202"/>
    <p:sldId xmlns:r="http://schemas.openxmlformats.org/officeDocument/2006/relationships" id="261" r:id="R830fe9b670f244e8"/>
    <p:sldId xmlns:r="http://schemas.openxmlformats.org/officeDocument/2006/relationships" id="262" r:id="Rdf7efe762fbd4f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c559591704433f" /><Relationship Type="http://schemas.openxmlformats.org/officeDocument/2006/relationships/slide" Target="/ppt/slides/slide1.xml" Id="R623121d7bdf9422a" /><Relationship Type="http://schemas.openxmlformats.org/officeDocument/2006/relationships/slide" Target="/ppt/slides/slide2.xml" Id="R15f0ee7211e046ab" /><Relationship Type="http://schemas.openxmlformats.org/officeDocument/2006/relationships/slide" Target="/ppt/slides/slide3.xml" Id="Rba719224ddc74208" /><Relationship Type="http://schemas.openxmlformats.org/officeDocument/2006/relationships/slide" Target="/ppt/slides/slide4.xml" Id="Rf0f7b7e658584bbf" /><Relationship Type="http://schemas.openxmlformats.org/officeDocument/2006/relationships/slide" Target="/ppt/slides/slide5.xml" Id="R35a8a7d14f844202" /><Relationship Type="http://schemas.openxmlformats.org/officeDocument/2006/relationships/slide" Target="/ppt/slides/slide6.xml" Id="R830fe9b670f244e8" /><Relationship Type="http://schemas.openxmlformats.org/officeDocument/2006/relationships/slide" Target="/ppt/slides/slide7.xml" Id="Rdf7efe762fbd4f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13171e24264d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e56a8f9084c40" /><Relationship Type="http://schemas.openxmlformats.org/officeDocument/2006/relationships/theme" Target="/ppt/slideMasters/theme/theme1.xml" Id="Rc91f13db2be14f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1e56a8f9084c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2d3f34e5d4f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40babac1945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4b844567d48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3e8bc24be45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122021d2b47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0a43bb0db43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61a1c927e45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NESTTUN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NESTTUN REGNSKAPSSERVICE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4 786 264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1 183 505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1 109 829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4 644 684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6 187 514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ANN-KARIN LÅGEIDE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LÅGEIDE HAMMERSLAND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ANN-KARIN LÅGEIDE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LÅGEIDE HAMMERSLAND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Nesttunvegen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13 75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988 407 976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REGNSKAPSSERVICE AS</a:t>
            </a:r>
          </a:p>
        </p:txBody>
      </p:sp>
    </p:spTree>
  </p:cSld>
  <p:clrMapOvr>
    <a:masterClrMapping xmlns:a="http://schemas.openxmlformats.org/drawingml/2006/main"/>
  </p:clrMapOvr>
</p:sld>
</file>