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c648cd9ca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b1239965a4dd8"/>
  </p:sldMasterIdLst>
  <p:sldIdLst>
    <p:sldId xmlns:r="http://schemas.openxmlformats.org/officeDocument/2006/relationships" id="256" r:id="Rcb0a025b0d6c4222"/>
    <p:sldId xmlns:r="http://schemas.openxmlformats.org/officeDocument/2006/relationships" id="257" r:id="Rb300d9dbb52546b4"/>
    <p:sldId xmlns:r="http://schemas.openxmlformats.org/officeDocument/2006/relationships" id="258" r:id="Redf04060c9a94d3e"/>
    <p:sldId xmlns:r="http://schemas.openxmlformats.org/officeDocument/2006/relationships" id="259" r:id="R74f78bf64e9245e9"/>
    <p:sldId xmlns:r="http://schemas.openxmlformats.org/officeDocument/2006/relationships" id="260" r:id="R8d59879ab73a45f6"/>
    <p:sldId xmlns:r="http://schemas.openxmlformats.org/officeDocument/2006/relationships" id="261" r:id="Rb10ee948bf1d4a0a"/>
    <p:sldId xmlns:r="http://schemas.openxmlformats.org/officeDocument/2006/relationships" id="262" r:id="R932bfb937890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b1239965a4dd8" /><Relationship Type="http://schemas.openxmlformats.org/officeDocument/2006/relationships/slide" Target="/ppt/slides/slide1.xml" Id="Rcb0a025b0d6c4222" /><Relationship Type="http://schemas.openxmlformats.org/officeDocument/2006/relationships/slide" Target="/ppt/slides/slide2.xml" Id="Rb300d9dbb52546b4" /><Relationship Type="http://schemas.openxmlformats.org/officeDocument/2006/relationships/slide" Target="/ppt/slides/slide3.xml" Id="Redf04060c9a94d3e" /><Relationship Type="http://schemas.openxmlformats.org/officeDocument/2006/relationships/slide" Target="/ppt/slides/slide4.xml" Id="R74f78bf64e9245e9" /><Relationship Type="http://schemas.openxmlformats.org/officeDocument/2006/relationships/slide" Target="/ppt/slides/slide5.xml" Id="R8d59879ab73a45f6" /><Relationship Type="http://schemas.openxmlformats.org/officeDocument/2006/relationships/slide" Target="/ppt/slides/slide6.xml" Id="Rb10ee948bf1d4a0a" /><Relationship Type="http://schemas.openxmlformats.org/officeDocument/2006/relationships/slide" Target="/ppt/slides/slide7.xml" Id="R932bfb937890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7aa80ce13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3143325e4db8" /><Relationship Type="http://schemas.openxmlformats.org/officeDocument/2006/relationships/theme" Target="/ppt/slideMasters/theme/theme1.xml" Id="R0f478b014fef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f3143325e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59c202aea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ad8d14de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643943d5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fc884c5a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30a3cdf46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858c5c56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183562f8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KNUT ERIK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