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123a4a5a9d4d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e16b35ca6d42d2"/>
  </p:sldMasterIdLst>
  <p:sldIdLst>
    <p:sldId xmlns:r="http://schemas.openxmlformats.org/officeDocument/2006/relationships" id="256" r:id="R06b900b72f42449c"/>
    <p:sldId xmlns:r="http://schemas.openxmlformats.org/officeDocument/2006/relationships" id="257" r:id="R0bb6d846f8ed4af8"/>
    <p:sldId xmlns:r="http://schemas.openxmlformats.org/officeDocument/2006/relationships" id="258" r:id="Rf4be9e4480be4548"/>
    <p:sldId xmlns:r="http://schemas.openxmlformats.org/officeDocument/2006/relationships" id="259" r:id="Ra2e2b63280274bea"/>
    <p:sldId xmlns:r="http://schemas.openxmlformats.org/officeDocument/2006/relationships" id="260" r:id="R7c8d82e6e8a0404a"/>
    <p:sldId xmlns:r="http://schemas.openxmlformats.org/officeDocument/2006/relationships" id="261" r:id="Rb4c07ba1100544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e16b35ca6d42d2" /><Relationship Type="http://schemas.openxmlformats.org/officeDocument/2006/relationships/slide" Target="/ppt/slides/slide1.xml" Id="R06b900b72f42449c" /><Relationship Type="http://schemas.openxmlformats.org/officeDocument/2006/relationships/slide" Target="/ppt/slides/slide2.xml" Id="R0bb6d846f8ed4af8" /><Relationship Type="http://schemas.openxmlformats.org/officeDocument/2006/relationships/slide" Target="/ppt/slides/slide3.xml" Id="Rf4be9e4480be4548" /><Relationship Type="http://schemas.openxmlformats.org/officeDocument/2006/relationships/slide" Target="/ppt/slides/slide4.xml" Id="Ra2e2b63280274bea" /><Relationship Type="http://schemas.openxmlformats.org/officeDocument/2006/relationships/slide" Target="/ppt/slides/slide5.xml" Id="R7c8d82e6e8a0404a" /><Relationship Type="http://schemas.openxmlformats.org/officeDocument/2006/relationships/slide" Target="/ppt/slides/slide6.xml" Id="Rb4c07ba1100544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c23c4b6464b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3d2b1e5164ac5" /><Relationship Type="http://schemas.openxmlformats.org/officeDocument/2006/relationships/theme" Target="/ppt/slideMasters/theme/theme1.xml" Id="R6253a7d5c12741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f3d2b1e5164a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4f9ec73dc47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56550dd154e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8ef88e48142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8b93a27b445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f98ed0a6c4d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a31605a084f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BUSEBAKK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Høybyveien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3517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47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knut@sagaservice.no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988 400 653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