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0a581845046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9dd3cd28734c6c"/>
  </p:sldMasterIdLst>
  <p:sldIdLst>
    <p:sldId xmlns:r="http://schemas.openxmlformats.org/officeDocument/2006/relationships" id="256" r:id="R37cf9bb9729a45e5"/>
    <p:sldId xmlns:r="http://schemas.openxmlformats.org/officeDocument/2006/relationships" id="257" r:id="R615bcfb31c474c47"/>
    <p:sldId xmlns:r="http://schemas.openxmlformats.org/officeDocument/2006/relationships" id="258" r:id="R40dcbd4568b74ad0"/>
    <p:sldId xmlns:r="http://schemas.openxmlformats.org/officeDocument/2006/relationships" id="259" r:id="R308e6efa5da94929"/>
    <p:sldId xmlns:r="http://schemas.openxmlformats.org/officeDocument/2006/relationships" id="260" r:id="Rfa0466bb7f3b4eee"/>
    <p:sldId xmlns:r="http://schemas.openxmlformats.org/officeDocument/2006/relationships" id="261" r:id="Re597e18e2c9a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dd3cd28734c6c" /><Relationship Type="http://schemas.openxmlformats.org/officeDocument/2006/relationships/slide" Target="/ppt/slides/slide1.xml" Id="R37cf9bb9729a45e5" /><Relationship Type="http://schemas.openxmlformats.org/officeDocument/2006/relationships/slide" Target="/ppt/slides/slide2.xml" Id="R615bcfb31c474c47" /><Relationship Type="http://schemas.openxmlformats.org/officeDocument/2006/relationships/slide" Target="/ppt/slides/slide3.xml" Id="R40dcbd4568b74ad0" /><Relationship Type="http://schemas.openxmlformats.org/officeDocument/2006/relationships/slide" Target="/ppt/slides/slide4.xml" Id="R308e6efa5da94929" /><Relationship Type="http://schemas.openxmlformats.org/officeDocument/2006/relationships/slide" Target="/ppt/slides/slide5.xml" Id="Rfa0466bb7f3b4eee" /><Relationship Type="http://schemas.openxmlformats.org/officeDocument/2006/relationships/slide" Target="/ppt/slides/slide6.xml" Id="Re597e18e2c9a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8f7fa6df34c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8a9dac1a44a9a" /><Relationship Type="http://schemas.openxmlformats.org/officeDocument/2006/relationships/theme" Target="/ppt/slideMasters/theme/theme1.xml" Id="R45b1a029e25340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8a9dac1a44a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7720102ae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f022b81d6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5121e0abf4c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894a74a9f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c69b14c3c45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4b904db05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HERWA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HERWA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HERWA EIENDOM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HERWA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HERWA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HERWA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9 576 694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6 693 991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5 304 172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22 204 018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HERWA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04 00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988 399 728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HERWA EIENDOM AS</a:t>
            </a:r>
          </a:p>
        </p:txBody>
      </p:sp>
    </p:spTree>
  </p:cSld>
  <p:clrMapOvr>
    <a:masterClrMapping xmlns:a="http://schemas.openxmlformats.org/drawingml/2006/main"/>
  </p:clrMapOvr>
</p:sld>
</file>