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a65e21c96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6d3ec3fba49bb"/>
  </p:sldMasterIdLst>
  <p:sldIdLst>
    <p:sldId xmlns:r="http://schemas.openxmlformats.org/officeDocument/2006/relationships" id="256" r:id="R466deb70dc814bef"/>
    <p:sldId xmlns:r="http://schemas.openxmlformats.org/officeDocument/2006/relationships" id="257" r:id="R4b7d9ad1b4164fe2"/>
    <p:sldId xmlns:r="http://schemas.openxmlformats.org/officeDocument/2006/relationships" id="258" r:id="R761420c9269f4a59"/>
    <p:sldId xmlns:r="http://schemas.openxmlformats.org/officeDocument/2006/relationships" id="259" r:id="Ra977c98614be4c17"/>
    <p:sldId xmlns:r="http://schemas.openxmlformats.org/officeDocument/2006/relationships" id="260" r:id="R89b82a3026a34a27"/>
    <p:sldId xmlns:r="http://schemas.openxmlformats.org/officeDocument/2006/relationships" id="261" r:id="Rb58bb37849ec4fb9"/>
    <p:sldId xmlns:r="http://schemas.openxmlformats.org/officeDocument/2006/relationships" id="262" r:id="R57fe7ecaea40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6d3ec3fba49bb" /><Relationship Type="http://schemas.openxmlformats.org/officeDocument/2006/relationships/slide" Target="/ppt/slides/slide1.xml" Id="R466deb70dc814bef" /><Relationship Type="http://schemas.openxmlformats.org/officeDocument/2006/relationships/slide" Target="/ppt/slides/slide2.xml" Id="R4b7d9ad1b4164fe2" /><Relationship Type="http://schemas.openxmlformats.org/officeDocument/2006/relationships/slide" Target="/ppt/slides/slide3.xml" Id="R761420c9269f4a59" /><Relationship Type="http://schemas.openxmlformats.org/officeDocument/2006/relationships/slide" Target="/ppt/slides/slide4.xml" Id="Ra977c98614be4c17" /><Relationship Type="http://schemas.openxmlformats.org/officeDocument/2006/relationships/slide" Target="/ppt/slides/slide5.xml" Id="R89b82a3026a34a27" /><Relationship Type="http://schemas.openxmlformats.org/officeDocument/2006/relationships/slide" Target="/ppt/slides/slide6.xml" Id="Rb58bb37849ec4fb9" /><Relationship Type="http://schemas.openxmlformats.org/officeDocument/2006/relationships/slide" Target="/ppt/slides/slide7.xml" Id="R57fe7ecaea40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fb3f0beee45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d0cd8114b4ac5" /><Relationship Type="http://schemas.openxmlformats.org/officeDocument/2006/relationships/theme" Target="/ppt/slideMasters/theme/theme1.xml" Id="R7c613a3e0ece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d0cd8114b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d7e120178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41b823ef3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1f9af6518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0745084f8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057b36dd2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3468f656648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e7fd1e8e5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SYFRAS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51 436 427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51 592 341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GAREGG PETERSEN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988 396 605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