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fd46844cf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65665a66b4499"/>
  </p:sldMasterIdLst>
  <p:sldIdLst>
    <p:sldId xmlns:r="http://schemas.openxmlformats.org/officeDocument/2006/relationships" id="256" r:id="R96eeed1f7d6e45cf"/>
    <p:sldId xmlns:r="http://schemas.openxmlformats.org/officeDocument/2006/relationships" id="257" r:id="R6ce4980e6bb44055"/>
    <p:sldId xmlns:r="http://schemas.openxmlformats.org/officeDocument/2006/relationships" id="258" r:id="Ra8da4d4c552c413b"/>
    <p:sldId xmlns:r="http://schemas.openxmlformats.org/officeDocument/2006/relationships" id="259" r:id="Rf882ed4b686b4e4d"/>
    <p:sldId xmlns:r="http://schemas.openxmlformats.org/officeDocument/2006/relationships" id="260" r:id="Rc544434584734ef0"/>
    <p:sldId xmlns:r="http://schemas.openxmlformats.org/officeDocument/2006/relationships" id="261" r:id="Rda7bbb8eee254696"/>
    <p:sldId xmlns:r="http://schemas.openxmlformats.org/officeDocument/2006/relationships" id="262" r:id="Rc6a8f028ba87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65665a66b4499" /><Relationship Type="http://schemas.openxmlformats.org/officeDocument/2006/relationships/slide" Target="/ppt/slides/slide1.xml" Id="R96eeed1f7d6e45cf" /><Relationship Type="http://schemas.openxmlformats.org/officeDocument/2006/relationships/slide" Target="/ppt/slides/slide2.xml" Id="R6ce4980e6bb44055" /><Relationship Type="http://schemas.openxmlformats.org/officeDocument/2006/relationships/slide" Target="/ppt/slides/slide3.xml" Id="Ra8da4d4c552c413b" /><Relationship Type="http://schemas.openxmlformats.org/officeDocument/2006/relationships/slide" Target="/ppt/slides/slide4.xml" Id="Rf882ed4b686b4e4d" /><Relationship Type="http://schemas.openxmlformats.org/officeDocument/2006/relationships/slide" Target="/ppt/slides/slide5.xml" Id="Rc544434584734ef0" /><Relationship Type="http://schemas.openxmlformats.org/officeDocument/2006/relationships/slide" Target="/ppt/slides/slide6.xml" Id="Rda7bbb8eee254696" /><Relationship Type="http://schemas.openxmlformats.org/officeDocument/2006/relationships/slide" Target="/ppt/slides/slide7.xml" Id="Rc6a8f028ba87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fb9c26ef8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ca3f136a434c" /><Relationship Type="http://schemas.openxmlformats.org/officeDocument/2006/relationships/theme" Target="/ppt/slideMasters/theme/theme1.xml" Id="R6c8efe72064d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fca3f136a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05d161e0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64a649e0c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0f691925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8a1925fa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519b4b68b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d18073c6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7ee0e56ee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VIEGO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SVINDAHL FRANK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BOYTSOVA YULIA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TOM ANDERS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