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317fed537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e3fddc07c4967"/>
  </p:sldMasterIdLst>
  <p:sldIdLst>
    <p:sldId xmlns:r="http://schemas.openxmlformats.org/officeDocument/2006/relationships" id="256" r:id="R85c1634f739d4d27"/>
    <p:sldId xmlns:r="http://schemas.openxmlformats.org/officeDocument/2006/relationships" id="257" r:id="Rb3977bccebaf4400"/>
    <p:sldId xmlns:r="http://schemas.openxmlformats.org/officeDocument/2006/relationships" id="258" r:id="R40ecff798a9a466a"/>
    <p:sldId xmlns:r="http://schemas.openxmlformats.org/officeDocument/2006/relationships" id="259" r:id="Rc09fabd956ab4cc5"/>
    <p:sldId xmlns:r="http://schemas.openxmlformats.org/officeDocument/2006/relationships" id="260" r:id="R2ecb5ab94e394d10"/>
    <p:sldId xmlns:r="http://schemas.openxmlformats.org/officeDocument/2006/relationships" id="261" r:id="R05f015344c354bb9"/>
    <p:sldId xmlns:r="http://schemas.openxmlformats.org/officeDocument/2006/relationships" id="262" r:id="R12f140459481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e3fddc07c4967" /><Relationship Type="http://schemas.openxmlformats.org/officeDocument/2006/relationships/slide" Target="/ppt/slides/slide1.xml" Id="R85c1634f739d4d27" /><Relationship Type="http://schemas.openxmlformats.org/officeDocument/2006/relationships/slide" Target="/ppt/slides/slide2.xml" Id="Rb3977bccebaf4400" /><Relationship Type="http://schemas.openxmlformats.org/officeDocument/2006/relationships/slide" Target="/ppt/slides/slide3.xml" Id="R40ecff798a9a466a" /><Relationship Type="http://schemas.openxmlformats.org/officeDocument/2006/relationships/slide" Target="/ppt/slides/slide4.xml" Id="Rc09fabd956ab4cc5" /><Relationship Type="http://schemas.openxmlformats.org/officeDocument/2006/relationships/slide" Target="/ppt/slides/slide5.xml" Id="R2ecb5ab94e394d10" /><Relationship Type="http://schemas.openxmlformats.org/officeDocument/2006/relationships/slide" Target="/ppt/slides/slide6.xml" Id="R05f015344c354bb9" /><Relationship Type="http://schemas.openxmlformats.org/officeDocument/2006/relationships/slide" Target="/ppt/slides/slide7.xml" Id="R12f140459481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43e40e485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70fd7ccf4ac9" /><Relationship Type="http://schemas.openxmlformats.org/officeDocument/2006/relationships/theme" Target="/ppt/slideMasters/theme/theme1.xml" Id="R78535ab85290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970fd7ccf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20e3b0f65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9c9a611d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bab55a3e0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703fec2c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64455a424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12c20585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024d33c4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