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95fd0ab6d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206eb6fa14960"/>
  </p:sldMasterIdLst>
  <p:sldIdLst>
    <p:sldId xmlns:r="http://schemas.openxmlformats.org/officeDocument/2006/relationships" id="256" r:id="Re79d4eefed5941dc"/>
    <p:sldId xmlns:r="http://schemas.openxmlformats.org/officeDocument/2006/relationships" id="257" r:id="R54d2c07f3638428f"/>
    <p:sldId xmlns:r="http://schemas.openxmlformats.org/officeDocument/2006/relationships" id="258" r:id="R0b29b28daab7456a"/>
    <p:sldId xmlns:r="http://schemas.openxmlformats.org/officeDocument/2006/relationships" id="259" r:id="R20ec7b12e56f4ce7"/>
    <p:sldId xmlns:r="http://schemas.openxmlformats.org/officeDocument/2006/relationships" id="260" r:id="Rebfbc48da4b04f35"/>
    <p:sldId xmlns:r="http://schemas.openxmlformats.org/officeDocument/2006/relationships" id="261" r:id="Rb9c23ddd2d054be3"/>
    <p:sldId xmlns:r="http://schemas.openxmlformats.org/officeDocument/2006/relationships" id="262" r:id="R7d33a2e5ea72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206eb6fa14960" /><Relationship Type="http://schemas.openxmlformats.org/officeDocument/2006/relationships/slide" Target="/ppt/slides/slide1.xml" Id="Re79d4eefed5941dc" /><Relationship Type="http://schemas.openxmlformats.org/officeDocument/2006/relationships/slide" Target="/ppt/slides/slide2.xml" Id="R54d2c07f3638428f" /><Relationship Type="http://schemas.openxmlformats.org/officeDocument/2006/relationships/slide" Target="/ppt/slides/slide3.xml" Id="R0b29b28daab7456a" /><Relationship Type="http://schemas.openxmlformats.org/officeDocument/2006/relationships/slide" Target="/ppt/slides/slide4.xml" Id="R20ec7b12e56f4ce7" /><Relationship Type="http://schemas.openxmlformats.org/officeDocument/2006/relationships/slide" Target="/ppt/slides/slide5.xml" Id="Rebfbc48da4b04f35" /><Relationship Type="http://schemas.openxmlformats.org/officeDocument/2006/relationships/slide" Target="/ppt/slides/slide6.xml" Id="Rb9c23ddd2d054be3" /><Relationship Type="http://schemas.openxmlformats.org/officeDocument/2006/relationships/slide" Target="/ppt/slides/slide7.xml" Id="R7d33a2e5ea72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f2596b3d9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9d5554444f06" /><Relationship Type="http://schemas.openxmlformats.org/officeDocument/2006/relationships/theme" Target="/ppt/slideMasters/theme/theme1.xml" Id="Rbbddd0831c45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d9d555444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a4b57903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6118a8645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45b3b0b4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27e17eca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a63e93414c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f7f60c38b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cf715fb8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2 438 809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ARNSTEIN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GEIR INGVAR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GRONGSTAD REVISJON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Gulbrandsens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GRONGSTAD REVISJON AS</a:t>
            </a:r>
          </a:p>
        </p:txBody>
      </p:sp>
    </p:spTree>
  </p:cSld>
  <p:clrMapOvr>
    <a:masterClrMapping xmlns:a="http://schemas.openxmlformats.org/drawingml/2006/main"/>
  </p:clrMapOvr>
</p:sld>
</file>