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2e6054cdbd4e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12a230ca924b9b"/>
  </p:sldMasterIdLst>
  <p:sldIdLst>
    <p:sldId xmlns:r="http://schemas.openxmlformats.org/officeDocument/2006/relationships" id="256" r:id="R29efe237171b44f4"/>
    <p:sldId xmlns:r="http://schemas.openxmlformats.org/officeDocument/2006/relationships" id="257" r:id="Reecaf606f995465e"/>
    <p:sldId xmlns:r="http://schemas.openxmlformats.org/officeDocument/2006/relationships" id="258" r:id="R18d38879ce5345fa"/>
    <p:sldId xmlns:r="http://schemas.openxmlformats.org/officeDocument/2006/relationships" id="259" r:id="R02ed876a05d24bfc"/>
    <p:sldId xmlns:r="http://schemas.openxmlformats.org/officeDocument/2006/relationships" id="260" r:id="Refad0c93f4c1443b"/>
    <p:sldId xmlns:r="http://schemas.openxmlformats.org/officeDocument/2006/relationships" id="261" r:id="R9d21e9d6e2314968"/>
    <p:sldId xmlns:r="http://schemas.openxmlformats.org/officeDocument/2006/relationships" id="262" r:id="R28a2d7f7c19a49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12a230ca924b9b" /><Relationship Type="http://schemas.openxmlformats.org/officeDocument/2006/relationships/slide" Target="/ppt/slides/slide1.xml" Id="R29efe237171b44f4" /><Relationship Type="http://schemas.openxmlformats.org/officeDocument/2006/relationships/slide" Target="/ppt/slides/slide2.xml" Id="Reecaf606f995465e" /><Relationship Type="http://schemas.openxmlformats.org/officeDocument/2006/relationships/slide" Target="/ppt/slides/slide3.xml" Id="R18d38879ce5345fa" /><Relationship Type="http://schemas.openxmlformats.org/officeDocument/2006/relationships/slide" Target="/ppt/slides/slide4.xml" Id="R02ed876a05d24bfc" /><Relationship Type="http://schemas.openxmlformats.org/officeDocument/2006/relationships/slide" Target="/ppt/slides/slide5.xml" Id="Refad0c93f4c1443b" /><Relationship Type="http://schemas.openxmlformats.org/officeDocument/2006/relationships/slide" Target="/ppt/slides/slide6.xml" Id="R9d21e9d6e2314968" /><Relationship Type="http://schemas.openxmlformats.org/officeDocument/2006/relationships/slide" Target="/ppt/slides/slide7.xml" Id="R28a2d7f7c19a49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ff151d9a6c45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6f2ac24cc439e" /><Relationship Type="http://schemas.openxmlformats.org/officeDocument/2006/relationships/theme" Target="/ppt/slideMasters/theme/theme1.xml" Id="R1eecbe40debb49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56f2ac24cc43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91a8d129b45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7514200f942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e40f290e74a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d318e12f14b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ecf2210854d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0671eac5e4a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aced4a9ad4d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EXCALIBUR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EXCALIBUR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−173 910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36 574 584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350 982 420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352 497 266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RAGNHILD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988 293 881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