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54f18802f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eff8b43d24dd7"/>
  </p:sldMasterIdLst>
  <p:sldIdLst>
    <p:sldId xmlns:r="http://schemas.openxmlformats.org/officeDocument/2006/relationships" id="256" r:id="Ra7be33dff89e4255"/>
    <p:sldId xmlns:r="http://schemas.openxmlformats.org/officeDocument/2006/relationships" id="257" r:id="R090cb197c28b4065"/>
    <p:sldId xmlns:r="http://schemas.openxmlformats.org/officeDocument/2006/relationships" id="258" r:id="Rdf242d8a33914d6b"/>
    <p:sldId xmlns:r="http://schemas.openxmlformats.org/officeDocument/2006/relationships" id="259" r:id="R7144b5d67720437d"/>
    <p:sldId xmlns:r="http://schemas.openxmlformats.org/officeDocument/2006/relationships" id="260" r:id="R5d507e79fe4d4b0b"/>
    <p:sldId xmlns:r="http://schemas.openxmlformats.org/officeDocument/2006/relationships" id="261" r:id="R44774e10467d4732"/>
    <p:sldId xmlns:r="http://schemas.openxmlformats.org/officeDocument/2006/relationships" id="262" r:id="R170fd1299224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eff8b43d24dd7" /><Relationship Type="http://schemas.openxmlformats.org/officeDocument/2006/relationships/slide" Target="/ppt/slides/slide1.xml" Id="Ra7be33dff89e4255" /><Relationship Type="http://schemas.openxmlformats.org/officeDocument/2006/relationships/slide" Target="/ppt/slides/slide2.xml" Id="R090cb197c28b4065" /><Relationship Type="http://schemas.openxmlformats.org/officeDocument/2006/relationships/slide" Target="/ppt/slides/slide3.xml" Id="Rdf242d8a33914d6b" /><Relationship Type="http://schemas.openxmlformats.org/officeDocument/2006/relationships/slide" Target="/ppt/slides/slide4.xml" Id="R7144b5d67720437d" /><Relationship Type="http://schemas.openxmlformats.org/officeDocument/2006/relationships/slide" Target="/ppt/slides/slide5.xml" Id="R5d507e79fe4d4b0b" /><Relationship Type="http://schemas.openxmlformats.org/officeDocument/2006/relationships/slide" Target="/ppt/slides/slide6.xml" Id="R44774e10467d4732" /><Relationship Type="http://schemas.openxmlformats.org/officeDocument/2006/relationships/slide" Target="/ppt/slides/slide7.xml" Id="R170fd1299224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2b34b3264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8239c42443ce" /><Relationship Type="http://schemas.openxmlformats.org/officeDocument/2006/relationships/theme" Target="/ppt/slideMasters/theme/theme1.xml" Id="R90b3cdb51f3e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68239c424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37d0e472a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95604cd3e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eb726692a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b37061f5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8542cea7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cfab7ccd8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c63dd1ac2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ØKSNES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ØKSNES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13 719 566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2 136 711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7 998 994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VALHØGDA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SNARSET INVEST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988 259 977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ØKSNES AS</a:t>
            </a:r>
          </a:p>
        </p:txBody>
      </p:sp>
    </p:spTree>
  </p:cSld>
  <p:clrMapOvr>
    <a:masterClrMapping xmlns:a="http://schemas.openxmlformats.org/drawingml/2006/main"/>
  </p:clrMapOvr>
</p:sld>
</file>