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d1bfba493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0b12aa48141c1"/>
  </p:sldMasterIdLst>
  <p:sldIdLst>
    <p:sldId xmlns:r="http://schemas.openxmlformats.org/officeDocument/2006/relationships" id="256" r:id="R88151b341180436f"/>
    <p:sldId xmlns:r="http://schemas.openxmlformats.org/officeDocument/2006/relationships" id="257" r:id="Ra5beccbb59a74e6f"/>
    <p:sldId xmlns:r="http://schemas.openxmlformats.org/officeDocument/2006/relationships" id="258" r:id="R341a8e8288d64fbc"/>
    <p:sldId xmlns:r="http://schemas.openxmlformats.org/officeDocument/2006/relationships" id="259" r:id="R39cdc2c9cd0a4dfa"/>
    <p:sldId xmlns:r="http://schemas.openxmlformats.org/officeDocument/2006/relationships" id="260" r:id="Reab58416a1c840ef"/>
    <p:sldId xmlns:r="http://schemas.openxmlformats.org/officeDocument/2006/relationships" id="261" r:id="R82f385f4f7264ce6"/>
    <p:sldId xmlns:r="http://schemas.openxmlformats.org/officeDocument/2006/relationships" id="262" r:id="R3c8dcbe29d5a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0b12aa48141c1" /><Relationship Type="http://schemas.openxmlformats.org/officeDocument/2006/relationships/slide" Target="/ppt/slides/slide1.xml" Id="R88151b341180436f" /><Relationship Type="http://schemas.openxmlformats.org/officeDocument/2006/relationships/slide" Target="/ppt/slides/slide2.xml" Id="Ra5beccbb59a74e6f" /><Relationship Type="http://schemas.openxmlformats.org/officeDocument/2006/relationships/slide" Target="/ppt/slides/slide3.xml" Id="R341a8e8288d64fbc" /><Relationship Type="http://schemas.openxmlformats.org/officeDocument/2006/relationships/slide" Target="/ppt/slides/slide4.xml" Id="R39cdc2c9cd0a4dfa" /><Relationship Type="http://schemas.openxmlformats.org/officeDocument/2006/relationships/slide" Target="/ppt/slides/slide5.xml" Id="Reab58416a1c840ef" /><Relationship Type="http://schemas.openxmlformats.org/officeDocument/2006/relationships/slide" Target="/ppt/slides/slide6.xml" Id="R82f385f4f7264ce6" /><Relationship Type="http://schemas.openxmlformats.org/officeDocument/2006/relationships/slide" Target="/ppt/slides/slide7.xml" Id="R3c8dcbe29d5a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19381d9cb4f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6cc585b7c43cd" /><Relationship Type="http://schemas.openxmlformats.org/officeDocument/2006/relationships/theme" Target="/ppt/slideMasters/theme/theme1.xml" Id="R2b7bebca611c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6cc585b7c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988fcd8d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312c0d93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364871e2e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533996c9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5b3070776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6a0e7c3c240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47f98079e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1 431 503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1 500 589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7 145 202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CECILIE 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jeded@start.no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988 257 931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CEMI AS</a:t>
            </a:r>
          </a:p>
        </p:txBody>
      </p:sp>
    </p:spTree>
  </p:cSld>
  <p:clrMapOvr>
    <a:masterClrMapping xmlns:a="http://schemas.openxmlformats.org/drawingml/2006/main"/>
  </p:clrMapOvr>
</p:sld>
</file>