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da8ce4880b4d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65d3110112416f"/>
  </p:sldMasterIdLst>
  <p:sldIdLst>
    <p:sldId xmlns:r="http://schemas.openxmlformats.org/officeDocument/2006/relationships" id="256" r:id="R0f6b7a48c7b64c10"/>
    <p:sldId xmlns:r="http://schemas.openxmlformats.org/officeDocument/2006/relationships" id="257" r:id="Rf146744103234ce9"/>
    <p:sldId xmlns:r="http://schemas.openxmlformats.org/officeDocument/2006/relationships" id="258" r:id="R1135b1fa53254e97"/>
    <p:sldId xmlns:r="http://schemas.openxmlformats.org/officeDocument/2006/relationships" id="259" r:id="R8fab7180d1514293"/>
    <p:sldId xmlns:r="http://schemas.openxmlformats.org/officeDocument/2006/relationships" id="260" r:id="Rb5adf87090b54e73"/>
    <p:sldId xmlns:r="http://schemas.openxmlformats.org/officeDocument/2006/relationships" id="261" r:id="Re4ebde08c85f42a5"/>
    <p:sldId xmlns:r="http://schemas.openxmlformats.org/officeDocument/2006/relationships" id="262" r:id="R759ad3369bcc46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65d3110112416f" /><Relationship Type="http://schemas.openxmlformats.org/officeDocument/2006/relationships/slide" Target="/ppt/slides/slide1.xml" Id="R0f6b7a48c7b64c10" /><Relationship Type="http://schemas.openxmlformats.org/officeDocument/2006/relationships/slide" Target="/ppt/slides/slide2.xml" Id="Rf146744103234ce9" /><Relationship Type="http://schemas.openxmlformats.org/officeDocument/2006/relationships/slide" Target="/ppt/slides/slide3.xml" Id="R1135b1fa53254e97" /><Relationship Type="http://schemas.openxmlformats.org/officeDocument/2006/relationships/slide" Target="/ppt/slides/slide4.xml" Id="R8fab7180d1514293" /><Relationship Type="http://schemas.openxmlformats.org/officeDocument/2006/relationships/slide" Target="/ppt/slides/slide5.xml" Id="Rb5adf87090b54e73" /><Relationship Type="http://schemas.openxmlformats.org/officeDocument/2006/relationships/slide" Target="/ppt/slides/slide6.xml" Id="Re4ebde08c85f42a5" /><Relationship Type="http://schemas.openxmlformats.org/officeDocument/2006/relationships/slide" Target="/ppt/slides/slide7.xml" Id="R759ad3369bcc46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f615ab60ba4d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d5edcc0bbf45fb" /><Relationship Type="http://schemas.openxmlformats.org/officeDocument/2006/relationships/theme" Target="/ppt/slideMasters/theme/theme1.xml" Id="R61608c0de5c346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d5edcc0bbf45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38b92fd24746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c93fbceeb541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c27307e94144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03cd740f3d4f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3ece10d2cd46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19431614274b8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8a697aea0f46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VIKEDAL MUR OG ANLEGG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VIKEDAL MUR OG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VIKEDAL MUR OG ANLEGG AS ble etablert [år] og holder til i Vikedal.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VIKEDAL MUR OG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VIKEDAL MUR OG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VIKEDAL MUR OG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40 163 698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1 193 581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345 765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4 869 095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22 245 286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VIKEDAL MUR OG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VIKEDAL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VIKEDAL MUR OG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Movegen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5583 Vikedal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76 16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988 229 113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VIKEDAL MUR OG ANLEGG AS</a:t>
            </a:r>
          </a:p>
        </p:txBody>
      </p:sp>
    </p:spTree>
  </p:cSld>
  <p:clrMapOvr>
    <a:masterClrMapping xmlns:a="http://schemas.openxmlformats.org/drawingml/2006/main"/>
  </p:clrMapOvr>
</p:sld>
</file>