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d238ea0f3d4d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315a38df184192"/>
  </p:sldMasterIdLst>
  <p:sldIdLst>
    <p:sldId xmlns:r="http://schemas.openxmlformats.org/officeDocument/2006/relationships" id="256" r:id="R14672523e7134097"/>
    <p:sldId xmlns:r="http://schemas.openxmlformats.org/officeDocument/2006/relationships" id="257" r:id="R228cdc3f90344bab"/>
    <p:sldId xmlns:r="http://schemas.openxmlformats.org/officeDocument/2006/relationships" id="258" r:id="R38b3b5bac94949af"/>
    <p:sldId xmlns:r="http://schemas.openxmlformats.org/officeDocument/2006/relationships" id="259" r:id="R2c1b70967c524278"/>
    <p:sldId xmlns:r="http://schemas.openxmlformats.org/officeDocument/2006/relationships" id="260" r:id="R7950167e8d50482e"/>
    <p:sldId xmlns:r="http://schemas.openxmlformats.org/officeDocument/2006/relationships" id="261" r:id="R4a925f7cfd1b41eb"/>
    <p:sldId xmlns:r="http://schemas.openxmlformats.org/officeDocument/2006/relationships" id="262" r:id="R7eb6cefb22814e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315a38df184192" /><Relationship Type="http://schemas.openxmlformats.org/officeDocument/2006/relationships/slide" Target="/ppt/slides/slide1.xml" Id="R14672523e7134097" /><Relationship Type="http://schemas.openxmlformats.org/officeDocument/2006/relationships/slide" Target="/ppt/slides/slide2.xml" Id="R228cdc3f90344bab" /><Relationship Type="http://schemas.openxmlformats.org/officeDocument/2006/relationships/slide" Target="/ppt/slides/slide3.xml" Id="R38b3b5bac94949af" /><Relationship Type="http://schemas.openxmlformats.org/officeDocument/2006/relationships/slide" Target="/ppt/slides/slide4.xml" Id="R2c1b70967c524278" /><Relationship Type="http://schemas.openxmlformats.org/officeDocument/2006/relationships/slide" Target="/ppt/slides/slide5.xml" Id="R7950167e8d50482e" /><Relationship Type="http://schemas.openxmlformats.org/officeDocument/2006/relationships/slide" Target="/ppt/slides/slide6.xml" Id="R4a925f7cfd1b41eb" /><Relationship Type="http://schemas.openxmlformats.org/officeDocument/2006/relationships/slide" Target="/ppt/slides/slide7.xml" Id="R7eb6cefb22814e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e45ab273348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60496c82d45cf" /><Relationship Type="http://schemas.openxmlformats.org/officeDocument/2006/relationships/theme" Target="/ppt/slideMasters/theme/theme1.xml" Id="Re2939002096c45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e60496c82d45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f5c4e5a1047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4bfdeff3641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16cb42fb64b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4b240b52340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8835ba20445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e59810c794c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dea1d190e4c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MARIKOVE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MARIKOVE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MARIKOVE INDUSTRIER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MARIKOVE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MARIKOVE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MARIKOVE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−2 565 511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−2 598 768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48 917 081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49 816 490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MARIKOVE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 WEIDER INVEST AS  –  27,2 %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KSW INVEST AS  –  27,2 %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BENDIK WEIDER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BENDIK WEIDER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KATRINE HAGEN WEIDER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KATRINE HAGEN WEIDER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MARIKOVE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tbw@marikoveindustrier.no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988 225 231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MARIKOVE INDUSTRIER AS</a:t>
            </a:r>
          </a:p>
        </p:txBody>
      </p:sp>
    </p:spTree>
  </p:cSld>
  <p:clrMapOvr>
    <a:masterClrMapping xmlns:a="http://schemas.openxmlformats.org/drawingml/2006/main"/>
  </p:clrMapOvr>
</p:sld>
</file>