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dbf454666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2033c0d194da9"/>
  </p:sldMasterIdLst>
  <p:sldIdLst>
    <p:sldId xmlns:r="http://schemas.openxmlformats.org/officeDocument/2006/relationships" id="256" r:id="R6f64f9896faf4b37"/>
    <p:sldId xmlns:r="http://schemas.openxmlformats.org/officeDocument/2006/relationships" id="257" r:id="Rb10e219db8b84426"/>
    <p:sldId xmlns:r="http://schemas.openxmlformats.org/officeDocument/2006/relationships" id="258" r:id="R78c8186bddf84acc"/>
    <p:sldId xmlns:r="http://schemas.openxmlformats.org/officeDocument/2006/relationships" id="259" r:id="Rd81ef0d87581484c"/>
    <p:sldId xmlns:r="http://schemas.openxmlformats.org/officeDocument/2006/relationships" id="260" r:id="R4b755034691c44dc"/>
    <p:sldId xmlns:r="http://schemas.openxmlformats.org/officeDocument/2006/relationships" id="261" r:id="Rf869ef7c0f6342fd"/>
    <p:sldId xmlns:r="http://schemas.openxmlformats.org/officeDocument/2006/relationships" id="262" r:id="R039853bbe341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2033c0d194da9" /><Relationship Type="http://schemas.openxmlformats.org/officeDocument/2006/relationships/slide" Target="/ppt/slides/slide1.xml" Id="R6f64f9896faf4b37" /><Relationship Type="http://schemas.openxmlformats.org/officeDocument/2006/relationships/slide" Target="/ppt/slides/slide2.xml" Id="Rb10e219db8b84426" /><Relationship Type="http://schemas.openxmlformats.org/officeDocument/2006/relationships/slide" Target="/ppt/slides/slide3.xml" Id="R78c8186bddf84acc" /><Relationship Type="http://schemas.openxmlformats.org/officeDocument/2006/relationships/slide" Target="/ppt/slides/slide4.xml" Id="Rd81ef0d87581484c" /><Relationship Type="http://schemas.openxmlformats.org/officeDocument/2006/relationships/slide" Target="/ppt/slides/slide5.xml" Id="R4b755034691c44dc" /><Relationship Type="http://schemas.openxmlformats.org/officeDocument/2006/relationships/slide" Target="/ppt/slides/slide6.xml" Id="Rf869ef7c0f6342fd" /><Relationship Type="http://schemas.openxmlformats.org/officeDocument/2006/relationships/slide" Target="/ppt/slides/slide7.xml" Id="R039853bbe341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d9562d82d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7f488b83d4535" /><Relationship Type="http://schemas.openxmlformats.org/officeDocument/2006/relationships/theme" Target="/ppt/slideMasters/theme/theme1.xml" Id="R0c674c763c59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7f488b83d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28c742aa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142f4c79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5e9cb33d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b8ccfb794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bd84c9cd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5332f314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2cf90487a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