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f046955fc94f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1c4866eff94ddf"/>
  </p:sldMasterIdLst>
  <p:sldIdLst>
    <p:sldId xmlns:r="http://schemas.openxmlformats.org/officeDocument/2006/relationships" id="256" r:id="Ra5069636d0104e0a"/>
    <p:sldId xmlns:r="http://schemas.openxmlformats.org/officeDocument/2006/relationships" id="257" r:id="R764e6bd181874376"/>
    <p:sldId xmlns:r="http://schemas.openxmlformats.org/officeDocument/2006/relationships" id="258" r:id="Rcc57a36793ca4a5a"/>
    <p:sldId xmlns:r="http://schemas.openxmlformats.org/officeDocument/2006/relationships" id="259" r:id="R5b812df9ec1e4a62"/>
    <p:sldId xmlns:r="http://schemas.openxmlformats.org/officeDocument/2006/relationships" id="260" r:id="R0cb23205616340e5"/>
    <p:sldId xmlns:r="http://schemas.openxmlformats.org/officeDocument/2006/relationships" id="261" r:id="Rba90e4e415a342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1c4866eff94ddf" /><Relationship Type="http://schemas.openxmlformats.org/officeDocument/2006/relationships/slide" Target="/ppt/slides/slide1.xml" Id="Ra5069636d0104e0a" /><Relationship Type="http://schemas.openxmlformats.org/officeDocument/2006/relationships/slide" Target="/ppt/slides/slide2.xml" Id="R764e6bd181874376" /><Relationship Type="http://schemas.openxmlformats.org/officeDocument/2006/relationships/slide" Target="/ppt/slides/slide3.xml" Id="Rcc57a36793ca4a5a" /><Relationship Type="http://schemas.openxmlformats.org/officeDocument/2006/relationships/slide" Target="/ppt/slides/slide4.xml" Id="R5b812df9ec1e4a62" /><Relationship Type="http://schemas.openxmlformats.org/officeDocument/2006/relationships/slide" Target="/ppt/slides/slide5.xml" Id="R0cb23205616340e5" /><Relationship Type="http://schemas.openxmlformats.org/officeDocument/2006/relationships/slide" Target="/ppt/slides/slide6.xml" Id="Rba90e4e415a342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184854afbb45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86c1e2977432a" /><Relationship Type="http://schemas.openxmlformats.org/officeDocument/2006/relationships/theme" Target="/ppt/slideMasters/theme/theme1.xml" Id="Ra29c86353b7e47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486c1e297743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6f09f3cef43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956738ee64f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e860ea99540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71c741cdd46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8cb9edcfe45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d0b43ded04c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ØSTREM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Tvihaugane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4318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62 88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988 218 952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ØSTREM INVEST AS</a:t>
            </a:r>
          </a:p>
        </p:txBody>
      </p:sp>
    </p:spTree>
  </p:cSld>
  <p:clrMapOvr>
    <a:masterClrMapping xmlns:a="http://schemas.openxmlformats.org/drawingml/2006/main"/>
  </p:clrMapOvr>
</p:sld>
</file>