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575abff63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989086a9040bb"/>
  </p:sldMasterIdLst>
  <p:sldIdLst>
    <p:sldId xmlns:r="http://schemas.openxmlformats.org/officeDocument/2006/relationships" id="256" r:id="R61654697c6c64efb"/>
    <p:sldId xmlns:r="http://schemas.openxmlformats.org/officeDocument/2006/relationships" id="257" r:id="R6742a0d8a9f540a5"/>
    <p:sldId xmlns:r="http://schemas.openxmlformats.org/officeDocument/2006/relationships" id="258" r:id="Raf04f671b7e04572"/>
    <p:sldId xmlns:r="http://schemas.openxmlformats.org/officeDocument/2006/relationships" id="259" r:id="R03fd1fce4b204958"/>
    <p:sldId xmlns:r="http://schemas.openxmlformats.org/officeDocument/2006/relationships" id="260" r:id="R51ffc01c16624428"/>
    <p:sldId xmlns:r="http://schemas.openxmlformats.org/officeDocument/2006/relationships" id="261" r:id="R73d8ce3fbc9c4427"/>
    <p:sldId xmlns:r="http://schemas.openxmlformats.org/officeDocument/2006/relationships" id="262" r:id="Ref2872e89a8c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989086a9040bb" /><Relationship Type="http://schemas.openxmlformats.org/officeDocument/2006/relationships/slide" Target="/ppt/slides/slide1.xml" Id="R61654697c6c64efb" /><Relationship Type="http://schemas.openxmlformats.org/officeDocument/2006/relationships/slide" Target="/ppt/slides/slide2.xml" Id="R6742a0d8a9f540a5" /><Relationship Type="http://schemas.openxmlformats.org/officeDocument/2006/relationships/slide" Target="/ppt/slides/slide3.xml" Id="Raf04f671b7e04572" /><Relationship Type="http://schemas.openxmlformats.org/officeDocument/2006/relationships/slide" Target="/ppt/slides/slide4.xml" Id="R03fd1fce4b204958" /><Relationship Type="http://schemas.openxmlformats.org/officeDocument/2006/relationships/slide" Target="/ppt/slides/slide5.xml" Id="R51ffc01c16624428" /><Relationship Type="http://schemas.openxmlformats.org/officeDocument/2006/relationships/slide" Target="/ppt/slides/slide6.xml" Id="R73d8ce3fbc9c4427" /><Relationship Type="http://schemas.openxmlformats.org/officeDocument/2006/relationships/slide" Target="/ppt/slides/slide7.xml" Id="Ref2872e89a8c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fba2d380a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f78c7e5b4216" /><Relationship Type="http://schemas.openxmlformats.org/officeDocument/2006/relationships/theme" Target="/ppt/slideMasters/theme/theme1.xml" Id="Rd06430411cd2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8f78c7e5b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4a9de4851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6867810e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4fa70fb8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897ec201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c6a7ba26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7ce5ace4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dafe8c19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