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e427d4513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3c8199b30b48a9"/>
  </p:sldMasterIdLst>
  <p:sldIdLst>
    <p:sldId xmlns:r="http://schemas.openxmlformats.org/officeDocument/2006/relationships" id="256" r:id="R2bfab964878f421e"/>
    <p:sldId xmlns:r="http://schemas.openxmlformats.org/officeDocument/2006/relationships" id="257" r:id="R2f62878343484058"/>
    <p:sldId xmlns:r="http://schemas.openxmlformats.org/officeDocument/2006/relationships" id="258" r:id="R68cb38f56448402f"/>
    <p:sldId xmlns:r="http://schemas.openxmlformats.org/officeDocument/2006/relationships" id="259" r:id="Rb1feb5f61f6349ce"/>
    <p:sldId xmlns:r="http://schemas.openxmlformats.org/officeDocument/2006/relationships" id="260" r:id="Rea2f338ad3bd4d15"/>
    <p:sldId xmlns:r="http://schemas.openxmlformats.org/officeDocument/2006/relationships" id="261" r:id="Re35983996a77498e"/>
    <p:sldId xmlns:r="http://schemas.openxmlformats.org/officeDocument/2006/relationships" id="262" r:id="Rd91fc05e00f946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c8199b30b48a9" /><Relationship Type="http://schemas.openxmlformats.org/officeDocument/2006/relationships/slide" Target="/ppt/slides/slide1.xml" Id="R2bfab964878f421e" /><Relationship Type="http://schemas.openxmlformats.org/officeDocument/2006/relationships/slide" Target="/ppt/slides/slide2.xml" Id="R2f62878343484058" /><Relationship Type="http://schemas.openxmlformats.org/officeDocument/2006/relationships/slide" Target="/ppt/slides/slide3.xml" Id="R68cb38f56448402f" /><Relationship Type="http://schemas.openxmlformats.org/officeDocument/2006/relationships/slide" Target="/ppt/slides/slide4.xml" Id="Rb1feb5f61f6349ce" /><Relationship Type="http://schemas.openxmlformats.org/officeDocument/2006/relationships/slide" Target="/ppt/slides/slide5.xml" Id="Rea2f338ad3bd4d15" /><Relationship Type="http://schemas.openxmlformats.org/officeDocument/2006/relationships/slide" Target="/ppt/slides/slide6.xml" Id="Re35983996a77498e" /><Relationship Type="http://schemas.openxmlformats.org/officeDocument/2006/relationships/slide" Target="/ppt/slides/slide7.xml" Id="Rd91fc05e00f946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17c92a5a843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aacb31015428d" /><Relationship Type="http://schemas.openxmlformats.org/officeDocument/2006/relationships/theme" Target="/ppt/slideMasters/theme/theme1.xml" Id="R4cc559c0e339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2aacb31015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1cf5fa0fc41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1f7f7b846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21049241b45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808588d01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8245ed202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15eeda4e649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e97abe2f9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237 086 449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252 229 024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JUL ANDREW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JUL ANDREW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988 107 158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