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e6dc403498e421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5279dad2d4c4422"/>
  </p:sldMasterIdLst>
  <p:sldIdLst>
    <p:sldId xmlns:r="http://schemas.openxmlformats.org/officeDocument/2006/relationships" id="256" r:id="R81d7cefc22ca4fdd"/>
    <p:sldId xmlns:r="http://schemas.openxmlformats.org/officeDocument/2006/relationships" id="257" r:id="R6a70d11559b7492e"/>
    <p:sldId xmlns:r="http://schemas.openxmlformats.org/officeDocument/2006/relationships" id="258" r:id="R36c06a34d38741ba"/>
    <p:sldId xmlns:r="http://schemas.openxmlformats.org/officeDocument/2006/relationships" id="259" r:id="Rf0846e155fa842ee"/>
    <p:sldId xmlns:r="http://schemas.openxmlformats.org/officeDocument/2006/relationships" id="260" r:id="R2331309a4cd64399"/>
    <p:sldId xmlns:r="http://schemas.openxmlformats.org/officeDocument/2006/relationships" id="261" r:id="Rebd9f1e695e5469a"/>
    <p:sldId xmlns:r="http://schemas.openxmlformats.org/officeDocument/2006/relationships" id="262" r:id="R01fe03a9e5d7455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5279dad2d4c4422" /><Relationship Type="http://schemas.openxmlformats.org/officeDocument/2006/relationships/slide" Target="/ppt/slides/slide1.xml" Id="R81d7cefc22ca4fdd" /><Relationship Type="http://schemas.openxmlformats.org/officeDocument/2006/relationships/slide" Target="/ppt/slides/slide2.xml" Id="R6a70d11559b7492e" /><Relationship Type="http://schemas.openxmlformats.org/officeDocument/2006/relationships/slide" Target="/ppt/slides/slide3.xml" Id="R36c06a34d38741ba" /><Relationship Type="http://schemas.openxmlformats.org/officeDocument/2006/relationships/slide" Target="/ppt/slides/slide4.xml" Id="Rf0846e155fa842ee" /><Relationship Type="http://schemas.openxmlformats.org/officeDocument/2006/relationships/slide" Target="/ppt/slides/slide5.xml" Id="R2331309a4cd64399" /><Relationship Type="http://schemas.openxmlformats.org/officeDocument/2006/relationships/slide" Target="/ppt/slides/slide6.xml" Id="Rebd9f1e695e5469a" /><Relationship Type="http://schemas.openxmlformats.org/officeDocument/2006/relationships/slide" Target="/ppt/slides/slide7.xml" Id="R01fe03a9e5d7455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d910f5b5d8a4f2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8ea8f235f4427c" /><Relationship Type="http://schemas.openxmlformats.org/officeDocument/2006/relationships/theme" Target="/ppt/slideMasters/theme/theme1.xml" Id="Rffd12393e3dc4c7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78ea8f235f4427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b8b3ec73394bb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6a741744954fd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c94b3a3bc946b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4bcc00ed73427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c735cf774c4c6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2db12c4b4b456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e5e1f119d4412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COMMENDA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COMMENDA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COMMENDA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COMMENDA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COMMENDA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COMMENDA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24 000 000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20 816 382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15 202 646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919 596 700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989 205 812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COMMENDA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JOHAN BERNT MICHELSEN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COMMENDA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Nordraaks gate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0260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marmiche@online.no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988 102 466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COMMENDA AS</a:t>
            </a:r>
          </a:p>
        </p:txBody>
      </p:sp>
    </p:spTree>
  </p:cSld>
  <p:clrMapOvr>
    <a:masterClrMapping xmlns:a="http://schemas.openxmlformats.org/drawingml/2006/main"/>
  </p:clrMapOvr>
</p:sld>
</file>