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53389fbe6c44c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a3dced70584e63"/>
  </p:sldMasterIdLst>
  <p:sldIdLst>
    <p:sldId xmlns:r="http://schemas.openxmlformats.org/officeDocument/2006/relationships" id="256" r:id="Rf5e078ba388349f0"/>
    <p:sldId xmlns:r="http://schemas.openxmlformats.org/officeDocument/2006/relationships" id="257" r:id="R25d04d318aaf4d35"/>
    <p:sldId xmlns:r="http://schemas.openxmlformats.org/officeDocument/2006/relationships" id="258" r:id="R76756f5bd5f04097"/>
    <p:sldId xmlns:r="http://schemas.openxmlformats.org/officeDocument/2006/relationships" id="259" r:id="R56ce8c15a54c49b6"/>
    <p:sldId xmlns:r="http://schemas.openxmlformats.org/officeDocument/2006/relationships" id="260" r:id="Rcf5c5729bceb4b2f"/>
    <p:sldId xmlns:r="http://schemas.openxmlformats.org/officeDocument/2006/relationships" id="261" r:id="Re5322647dc004f2b"/>
    <p:sldId xmlns:r="http://schemas.openxmlformats.org/officeDocument/2006/relationships" id="262" r:id="Rd0939ca5260c46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a3dced70584e63" /><Relationship Type="http://schemas.openxmlformats.org/officeDocument/2006/relationships/slide" Target="/ppt/slides/slide1.xml" Id="Rf5e078ba388349f0" /><Relationship Type="http://schemas.openxmlformats.org/officeDocument/2006/relationships/slide" Target="/ppt/slides/slide2.xml" Id="R25d04d318aaf4d35" /><Relationship Type="http://schemas.openxmlformats.org/officeDocument/2006/relationships/slide" Target="/ppt/slides/slide3.xml" Id="R76756f5bd5f04097" /><Relationship Type="http://schemas.openxmlformats.org/officeDocument/2006/relationships/slide" Target="/ppt/slides/slide4.xml" Id="R56ce8c15a54c49b6" /><Relationship Type="http://schemas.openxmlformats.org/officeDocument/2006/relationships/slide" Target="/ppt/slides/slide5.xml" Id="Rcf5c5729bceb4b2f" /><Relationship Type="http://schemas.openxmlformats.org/officeDocument/2006/relationships/slide" Target="/ppt/slides/slide6.xml" Id="Re5322647dc004f2b" /><Relationship Type="http://schemas.openxmlformats.org/officeDocument/2006/relationships/slide" Target="/ppt/slides/slide7.xml" Id="Rd0939ca5260c46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76e87a44b049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098fce0e7d4280" /><Relationship Type="http://schemas.openxmlformats.org/officeDocument/2006/relationships/theme" Target="/ppt/slideMasters/theme/theme1.xml" Id="R81c757d020f74f0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098fce0e7d428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927370a5847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92eef34fe34d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274e3198654d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454d2576f4e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12e80a38f40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d1c0c6be6945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81220ebfb4f1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VARGTASS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VARGTASS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VARGTASS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VARGTASS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VARGTASS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VARGTASS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278 147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−1 444 599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2 773 076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57 206 053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57 337 063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VARGTASS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BROKKE INGAR  –  94,6 %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BROKKE BJØRG E ROMSAAS  –  5,5 %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VARGTASS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Einerhaugveien 33B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80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988 094 994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VARGTASS AS</a:t>
            </a:r>
          </a:p>
        </p:txBody>
      </p:sp>
    </p:spTree>
  </p:cSld>
  <p:clrMapOvr>
    <a:masterClrMapping xmlns:a="http://schemas.openxmlformats.org/drawingml/2006/main"/>
  </p:clrMapOvr>
</p:sld>
</file>