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5186296d2cd4b7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f7fe0ded470426e"/>
  </p:sldMasterIdLst>
  <p:sldIdLst>
    <p:sldId xmlns:r="http://schemas.openxmlformats.org/officeDocument/2006/relationships" id="256" r:id="Rfe9a205333cb49dd"/>
    <p:sldId xmlns:r="http://schemas.openxmlformats.org/officeDocument/2006/relationships" id="257" r:id="Rd92d168f7ba04512"/>
    <p:sldId xmlns:r="http://schemas.openxmlformats.org/officeDocument/2006/relationships" id="258" r:id="R76fd7c334225490a"/>
    <p:sldId xmlns:r="http://schemas.openxmlformats.org/officeDocument/2006/relationships" id="259" r:id="Rb2b3d6b30fae40f6"/>
    <p:sldId xmlns:r="http://schemas.openxmlformats.org/officeDocument/2006/relationships" id="260" r:id="Rd88828ff73a047e1"/>
    <p:sldId xmlns:r="http://schemas.openxmlformats.org/officeDocument/2006/relationships" id="261" r:id="R7196fbcce56243a2"/>
    <p:sldId xmlns:r="http://schemas.openxmlformats.org/officeDocument/2006/relationships" id="262" r:id="Rf98f68cb1c7f48d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f7fe0ded470426e" /><Relationship Type="http://schemas.openxmlformats.org/officeDocument/2006/relationships/slide" Target="/ppt/slides/slide1.xml" Id="Rfe9a205333cb49dd" /><Relationship Type="http://schemas.openxmlformats.org/officeDocument/2006/relationships/slide" Target="/ppt/slides/slide2.xml" Id="Rd92d168f7ba04512" /><Relationship Type="http://schemas.openxmlformats.org/officeDocument/2006/relationships/slide" Target="/ppt/slides/slide3.xml" Id="R76fd7c334225490a" /><Relationship Type="http://schemas.openxmlformats.org/officeDocument/2006/relationships/slide" Target="/ppt/slides/slide4.xml" Id="Rb2b3d6b30fae40f6" /><Relationship Type="http://schemas.openxmlformats.org/officeDocument/2006/relationships/slide" Target="/ppt/slides/slide5.xml" Id="Rd88828ff73a047e1" /><Relationship Type="http://schemas.openxmlformats.org/officeDocument/2006/relationships/slide" Target="/ppt/slides/slide6.xml" Id="R7196fbcce56243a2" /><Relationship Type="http://schemas.openxmlformats.org/officeDocument/2006/relationships/slide" Target="/ppt/slides/slide7.xml" Id="Rf98f68cb1c7f48d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6b07e5acf5545f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07aa1d1a7d48c8" /><Relationship Type="http://schemas.openxmlformats.org/officeDocument/2006/relationships/theme" Target="/ppt/slideMasters/theme/theme1.xml" Id="R9d800e9d31b149d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f07aa1d1a7d48c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84b5d7161040a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f0275e13b64ac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51815ccc854da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1292c2e709469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77cc783ae34a5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a17c50ba3d40a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f50218e6d94df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RG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RG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RG REVISJON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RG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RG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RG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−14 670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1 560 269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10 801 695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10 916 090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RG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TIDSLEVOLD KJELL IVAR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RG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Kongens gate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4610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kjell.tidslevold@rgagder.no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988 083 631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RG REVISJON AS</a:t>
            </a:r>
          </a:p>
        </p:txBody>
      </p:sp>
    </p:spTree>
  </p:cSld>
  <p:clrMapOvr>
    <a:masterClrMapping xmlns:a="http://schemas.openxmlformats.org/drawingml/2006/main"/>
  </p:clrMapOvr>
</p:sld>
</file>