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1e2e0da63143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14fe0de81e417d"/>
  </p:sldMasterIdLst>
  <p:sldIdLst>
    <p:sldId xmlns:r="http://schemas.openxmlformats.org/officeDocument/2006/relationships" id="256" r:id="R7a2fd78c4ccd463c"/>
    <p:sldId xmlns:r="http://schemas.openxmlformats.org/officeDocument/2006/relationships" id="257" r:id="R8a870279aa05497b"/>
    <p:sldId xmlns:r="http://schemas.openxmlformats.org/officeDocument/2006/relationships" id="258" r:id="R86b2cc45d1394001"/>
    <p:sldId xmlns:r="http://schemas.openxmlformats.org/officeDocument/2006/relationships" id="259" r:id="Rd02403ae7dbb430c"/>
    <p:sldId xmlns:r="http://schemas.openxmlformats.org/officeDocument/2006/relationships" id="260" r:id="R39d65dc5567a4531"/>
    <p:sldId xmlns:r="http://schemas.openxmlformats.org/officeDocument/2006/relationships" id="261" r:id="R9b0d68ab4114413a"/>
    <p:sldId xmlns:r="http://schemas.openxmlformats.org/officeDocument/2006/relationships" id="262" r:id="Re466d18eeb5342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14fe0de81e417d" /><Relationship Type="http://schemas.openxmlformats.org/officeDocument/2006/relationships/slide" Target="/ppt/slides/slide1.xml" Id="R7a2fd78c4ccd463c" /><Relationship Type="http://schemas.openxmlformats.org/officeDocument/2006/relationships/slide" Target="/ppt/slides/slide2.xml" Id="R8a870279aa05497b" /><Relationship Type="http://schemas.openxmlformats.org/officeDocument/2006/relationships/slide" Target="/ppt/slides/slide3.xml" Id="R86b2cc45d1394001" /><Relationship Type="http://schemas.openxmlformats.org/officeDocument/2006/relationships/slide" Target="/ppt/slides/slide4.xml" Id="Rd02403ae7dbb430c" /><Relationship Type="http://schemas.openxmlformats.org/officeDocument/2006/relationships/slide" Target="/ppt/slides/slide5.xml" Id="R39d65dc5567a4531" /><Relationship Type="http://schemas.openxmlformats.org/officeDocument/2006/relationships/slide" Target="/ppt/slides/slide6.xml" Id="R9b0d68ab4114413a" /><Relationship Type="http://schemas.openxmlformats.org/officeDocument/2006/relationships/slide" Target="/ppt/slides/slide7.xml" Id="Re466d18eeb5342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d42a78779742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1ebffa6d34b2d" /><Relationship Type="http://schemas.openxmlformats.org/officeDocument/2006/relationships/theme" Target="/ppt/slideMasters/theme/theme1.xml" Id="R83ba67681f8a46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51ebffa6d34b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425d8a3544b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0e673a0e140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b5b40bae145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fb5dfa3b441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ca1cfbf964e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0487192554c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8e3dcb3874f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HYPERICUM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HYPERICUM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HYPERICUM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HYPERICUM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HYPERICUM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HYPERICUM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2 040 355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2 050 730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HYPERICUM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BRÅDLI  –  50,9 %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NILSEN  –  49,1 %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HYPERICUM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Kenneth Nilsen, Verven 12C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988 077 860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HYPERICUM AS</a:t>
            </a:r>
          </a:p>
        </p:txBody>
      </p:sp>
    </p:spTree>
  </p:cSld>
  <p:clrMapOvr>
    <a:masterClrMapping xmlns:a="http://schemas.openxmlformats.org/drawingml/2006/main"/>
  </p:clrMapOvr>
</p:sld>
</file>