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b79006ad6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b6b7c3a8e4976"/>
  </p:sldMasterIdLst>
  <p:sldIdLst>
    <p:sldId xmlns:r="http://schemas.openxmlformats.org/officeDocument/2006/relationships" id="256" r:id="R0a8498468c88439e"/>
    <p:sldId xmlns:r="http://schemas.openxmlformats.org/officeDocument/2006/relationships" id="257" r:id="Rd90a87fe41a94996"/>
    <p:sldId xmlns:r="http://schemas.openxmlformats.org/officeDocument/2006/relationships" id="258" r:id="R88ee8051d6794291"/>
    <p:sldId xmlns:r="http://schemas.openxmlformats.org/officeDocument/2006/relationships" id="259" r:id="R1f64458f83414337"/>
    <p:sldId xmlns:r="http://schemas.openxmlformats.org/officeDocument/2006/relationships" id="260" r:id="R61a92c7927e44852"/>
    <p:sldId xmlns:r="http://schemas.openxmlformats.org/officeDocument/2006/relationships" id="261" r:id="R28a8ebb0147947ad"/>
    <p:sldId xmlns:r="http://schemas.openxmlformats.org/officeDocument/2006/relationships" id="262" r:id="Reefee64fafc0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b6b7c3a8e4976" /><Relationship Type="http://schemas.openxmlformats.org/officeDocument/2006/relationships/slide" Target="/ppt/slides/slide1.xml" Id="R0a8498468c88439e" /><Relationship Type="http://schemas.openxmlformats.org/officeDocument/2006/relationships/slide" Target="/ppt/slides/slide2.xml" Id="Rd90a87fe41a94996" /><Relationship Type="http://schemas.openxmlformats.org/officeDocument/2006/relationships/slide" Target="/ppt/slides/slide3.xml" Id="R88ee8051d6794291" /><Relationship Type="http://schemas.openxmlformats.org/officeDocument/2006/relationships/slide" Target="/ppt/slides/slide4.xml" Id="R1f64458f83414337" /><Relationship Type="http://schemas.openxmlformats.org/officeDocument/2006/relationships/slide" Target="/ppt/slides/slide5.xml" Id="R61a92c7927e44852" /><Relationship Type="http://schemas.openxmlformats.org/officeDocument/2006/relationships/slide" Target="/ppt/slides/slide6.xml" Id="R28a8ebb0147947ad" /><Relationship Type="http://schemas.openxmlformats.org/officeDocument/2006/relationships/slide" Target="/ppt/slides/slide7.xml" Id="Reefee64fafc0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9e8164d23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6c4bd607947e4" /><Relationship Type="http://schemas.openxmlformats.org/officeDocument/2006/relationships/theme" Target="/ppt/slideMasters/theme/theme1.xml" Id="R2014c8ed47ee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6c4bd6079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58d66a3d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bdfe26322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93fbc32b0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26c24454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36d21b90d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523ac63e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69dbec5e9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VATNEM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 VATNEM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