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b72064388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21552cace480c"/>
  </p:sldMasterIdLst>
  <p:sldIdLst>
    <p:sldId xmlns:r="http://schemas.openxmlformats.org/officeDocument/2006/relationships" id="256" r:id="R8adfd58d0eda4adb"/>
    <p:sldId xmlns:r="http://schemas.openxmlformats.org/officeDocument/2006/relationships" id="257" r:id="R0930032cf6fe42c5"/>
    <p:sldId xmlns:r="http://schemas.openxmlformats.org/officeDocument/2006/relationships" id="258" r:id="R5610318510ea4634"/>
    <p:sldId xmlns:r="http://schemas.openxmlformats.org/officeDocument/2006/relationships" id="259" r:id="Rbd9c23dc30e84595"/>
    <p:sldId xmlns:r="http://schemas.openxmlformats.org/officeDocument/2006/relationships" id="260" r:id="R25bc9c8f8d1c4a3b"/>
    <p:sldId xmlns:r="http://schemas.openxmlformats.org/officeDocument/2006/relationships" id="261" r:id="R9714c8427d184e33"/>
    <p:sldId xmlns:r="http://schemas.openxmlformats.org/officeDocument/2006/relationships" id="262" r:id="R416cf1f21480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21552cace480c" /><Relationship Type="http://schemas.openxmlformats.org/officeDocument/2006/relationships/slide" Target="/ppt/slides/slide1.xml" Id="R8adfd58d0eda4adb" /><Relationship Type="http://schemas.openxmlformats.org/officeDocument/2006/relationships/slide" Target="/ppt/slides/slide2.xml" Id="R0930032cf6fe42c5" /><Relationship Type="http://schemas.openxmlformats.org/officeDocument/2006/relationships/slide" Target="/ppt/slides/slide3.xml" Id="R5610318510ea4634" /><Relationship Type="http://schemas.openxmlformats.org/officeDocument/2006/relationships/slide" Target="/ppt/slides/slide4.xml" Id="Rbd9c23dc30e84595" /><Relationship Type="http://schemas.openxmlformats.org/officeDocument/2006/relationships/slide" Target="/ppt/slides/slide5.xml" Id="R25bc9c8f8d1c4a3b" /><Relationship Type="http://schemas.openxmlformats.org/officeDocument/2006/relationships/slide" Target="/ppt/slides/slide6.xml" Id="R9714c8427d184e33" /><Relationship Type="http://schemas.openxmlformats.org/officeDocument/2006/relationships/slide" Target="/ppt/slides/slide7.xml" Id="R416cf1f21480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ab6b1ee07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29a502b54c48" /><Relationship Type="http://schemas.openxmlformats.org/officeDocument/2006/relationships/theme" Target="/ppt/slideMasters/theme/theme1.xml" Id="Rcbfb76b680bd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d29a502b5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56bb5908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0a7e1fe5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a9af924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94d040fb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0fb36088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79e10e61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6607ec4e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