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a17564768e48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4f944c341b4979"/>
  </p:sldMasterIdLst>
  <p:sldIdLst>
    <p:sldId xmlns:r="http://schemas.openxmlformats.org/officeDocument/2006/relationships" id="256" r:id="R13a7c3ae82074234"/>
    <p:sldId xmlns:r="http://schemas.openxmlformats.org/officeDocument/2006/relationships" id="257" r:id="Radd6510408a84042"/>
    <p:sldId xmlns:r="http://schemas.openxmlformats.org/officeDocument/2006/relationships" id="258" r:id="R0bba9dcbd39044aa"/>
    <p:sldId xmlns:r="http://schemas.openxmlformats.org/officeDocument/2006/relationships" id="259" r:id="R23db33aac6634cf8"/>
    <p:sldId xmlns:r="http://schemas.openxmlformats.org/officeDocument/2006/relationships" id="260" r:id="Rbb14aae13d3d4dbb"/>
    <p:sldId xmlns:r="http://schemas.openxmlformats.org/officeDocument/2006/relationships" id="261" r:id="R180200e3c8e342c7"/>
    <p:sldId xmlns:r="http://schemas.openxmlformats.org/officeDocument/2006/relationships" id="262" r:id="Rb0aae4183a6844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f944c341b4979" /><Relationship Type="http://schemas.openxmlformats.org/officeDocument/2006/relationships/slide" Target="/ppt/slides/slide1.xml" Id="R13a7c3ae82074234" /><Relationship Type="http://schemas.openxmlformats.org/officeDocument/2006/relationships/slide" Target="/ppt/slides/slide2.xml" Id="Radd6510408a84042" /><Relationship Type="http://schemas.openxmlformats.org/officeDocument/2006/relationships/slide" Target="/ppt/slides/slide3.xml" Id="R0bba9dcbd39044aa" /><Relationship Type="http://schemas.openxmlformats.org/officeDocument/2006/relationships/slide" Target="/ppt/slides/slide4.xml" Id="R23db33aac6634cf8" /><Relationship Type="http://schemas.openxmlformats.org/officeDocument/2006/relationships/slide" Target="/ppt/slides/slide5.xml" Id="Rbb14aae13d3d4dbb" /><Relationship Type="http://schemas.openxmlformats.org/officeDocument/2006/relationships/slide" Target="/ppt/slides/slide6.xml" Id="R180200e3c8e342c7" /><Relationship Type="http://schemas.openxmlformats.org/officeDocument/2006/relationships/slide" Target="/ppt/slides/slide7.xml" Id="Rb0aae4183a6844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fbcc89098349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ca3f16fd14238" /><Relationship Type="http://schemas.openxmlformats.org/officeDocument/2006/relationships/theme" Target="/ppt/slideMasters/theme/theme1.xml" Id="Rebc0e7b1594d42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4ca3f16fd142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6aa3a3b8a4e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9bbb5c2ce46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aa2334ab942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db2e21ff947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13a613fce44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5fd47ec8346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a2c01fd6a4f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HOTVEDT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HOTVEDT &amp; CO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23 156 772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2 881 294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2 307 205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1 026 572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7 647 150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 KJERSTI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HAUAN FREDRIK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HIRGUM THOMAS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NPH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96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www.hotvedtco.no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988 041 378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