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b2d88791c342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c57fadcd784a7d"/>
  </p:sldMasterIdLst>
  <p:sldIdLst>
    <p:sldId xmlns:r="http://schemas.openxmlformats.org/officeDocument/2006/relationships" id="256" r:id="R266895699d7e4a2a"/>
    <p:sldId xmlns:r="http://schemas.openxmlformats.org/officeDocument/2006/relationships" id="257" r:id="Rf89235751d3d48fe"/>
    <p:sldId xmlns:r="http://schemas.openxmlformats.org/officeDocument/2006/relationships" id="258" r:id="R030288fe92c5484a"/>
    <p:sldId xmlns:r="http://schemas.openxmlformats.org/officeDocument/2006/relationships" id="259" r:id="R2ce9f67b6ebd4181"/>
    <p:sldId xmlns:r="http://schemas.openxmlformats.org/officeDocument/2006/relationships" id="260" r:id="R8d91e4f4ad24400f"/>
    <p:sldId xmlns:r="http://schemas.openxmlformats.org/officeDocument/2006/relationships" id="261" r:id="R086cc6c6a56b4a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c57fadcd784a7d" /><Relationship Type="http://schemas.openxmlformats.org/officeDocument/2006/relationships/slide" Target="/ppt/slides/slide1.xml" Id="R266895699d7e4a2a" /><Relationship Type="http://schemas.openxmlformats.org/officeDocument/2006/relationships/slide" Target="/ppt/slides/slide2.xml" Id="Rf89235751d3d48fe" /><Relationship Type="http://schemas.openxmlformats.org/officeDocument/2006/relationships/slide" Target="/ppt/slides/slide3.xml" Id="R030288fe92c5484a" /><Relationship Type="http://schemas.openxmlformats.org/officeDocument/2006/relationships/slide" Target="/ppt/slides/slide4.xml" Id="R2ce9f67b6ebd4181" /><Relationship Type="http://schemas.openxmlformats.org/officeDocument/2006/relationships/slide" Target="/ppt/slides/slide5.xml" Id="R8d91e4f4ad24400f" /><Relationship Type="http://schemas.openxmlformats.org/officeDocument/2006/relationships/slide" Target="/ppt/slides/slide6.xml" Id="R086cc6c6a56b4a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9bf8d9dc5c44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37a755207e4902" /><Relationship Type="http://schemas.openxmlformats.org/officeDocument/2006/relationships/theme" Target="/ppt/slideMasters/theme/theme1.xml" Id="Ra0d803fb328f4f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37a755207e49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753114edb046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fba34d2d114c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dba2c6cc8f4b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f1e934d04c45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b731c746e541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b857d2cff845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REVISJONSFIRMAET HOTVEDT &amp; 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REVISJONSFIRMAET HOTVEDT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REVISJONSFIRMAET HOTVEDT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REVISJONSFIRMAET HOTVEDT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REVISJONSFIRMAET HOTVEDT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REVISJONSFIRMAET HOTVEDT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Langgate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3126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37 96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www.hotvedtco.no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988 041 378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REVISJONSFIRMAET HOTVEDT &amp; CO AS</a:t>
            </a:r>
          </a:p>
        </p:txBody>
      </p:sp>
    </p:spTree>
  </p:cSld>
  <p:clrMapOvr>
    <a:masterClrMapping xmlns:a="http://schemas.openxmlformats.org/drawingml/2006/main"/>
  </p:clrMapOvr>
</p:sld>
</file>