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d564eab14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75e29f0dd4548"/>
  </p:sldMasterIdLst>
  <p:sldIdLst>
    <p:sldId xmlns:r="http://schemas.openxmlformats.org/officeDocument/2006/relationships" id="256" r:id="R6cf8fcc43f7d46bc"/>
    <p:sldId xmlns:r="http://schemas.openxmlformats.org/officeDocument/2006/relationships" id="257" r:id="Rc4a3ea3d52884587"/>
    <p:sldId xmlns:r="http://schemas.openxmlformats.org/officeDocument/2006/relationships" id="258" r:id="Rc0fdde5f580e4fad"/>
    <p:sldId xmlns:r="http://schemas.openxmlformats.org/officeDocument/2006/relationships" id="259" r:id="R1b8d23276b9e417d"/>
    <p:sldId xmlns:r="http://schemas.openxmlformats.org/officeDocument/2006/relationships" id="260" r:id="Rbbea35c250f34a5c"/>
    <p:sldId xmlns:r="http://schemas.openxmlformats.org/officeDocument/2006/relationships" id="261" r:id="Rffc85aee8a9e4fc1"/>
    <p:sldId xmlns:r="http://schemas.openxmlformats.org/officeDocument/2006/relationships" id="262" r:id="R72d2e8730cf8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75e29f0dd4548" /><Relationship Type="http://schemas.openxmlformats.org/officeDocument/2006/relationships/slide" Target="/ppt/slides/slide1.xml" Id="R6cf8fcc43f7d46bc" /><Relationship Type="http://schemas.openxmlformats.org/officeDocument/2006/relationships/slide" Target="/ppt/slides/slide2.xml" Id="Rc4a3ea3d52884587" /><Relationship Type="http://schemas.openxmlformats.org/officeDocument/2006/relationships/slide" Target="/ppt/slides/slide3.xml" Id="Rc0fdde5f580e4fad" /><Relationship Type="http://schemas.openxmlformats.org/officeDocument/2006/relationships/slide" Target="/ppt/slides/slide4.xml" Id="R1b8d23276b9e417d" /><Relationship Type="http://schemas.openxmlformats.org/officeDocument/2006/relationships/slide" Target="/ppt/slides/slide5.xml" Id="Rbbea35c250f34a5c" /><Relationship Type="http://schemas.openxmlformats.org/officeDocument/2006/relationships/slide" Target="/ppt/slides/slide6.xml" Id="Rffc85aee8a9e4fc1" /><Relationship Type="http://schemas.openxmlformats.org/officeDocument/2006/relationships/slide" Target="/ppt/slides/slide7.xml" Id="R72d2e8730cf8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5bdfd3d16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88163fe10476d" /><Relationship Type="http://schemas.openxmlformats.org/officeDocument/2006/relationships/theme" Target="/ppt/slideMasters/theme/theme1.xml" Id="R4fd64e21d100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88163fe10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cec7ece00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766e0cc8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b5558c9d9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f2b4dda71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43b91d89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faacd67da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5ee8622e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