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9cd4f1080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78e4ef44f4f8b"/>
  </p:sldMasterIdLst>
  <p:sldIdLst>
    <p:sldId xmlns:r="http://schemas.openxmlformats.org/officeDocument/2006/relationships" id="256" r:id="R37942ee91a214a21"/>
    <p:sldId xmlns:r="http://schemas.openxmlformats.org/officeDocument/2006/relationships" id="257" r:id="R4e386fefcb554801"/>
    <p:sldId xmlns:r="http://schemas.openxmlformats.org/officeDocument/2006/relationships" id="258" r:id="R5604d67bfbd442be"/>
    <p:sldId xmlns:r="http://schemas.openxmlformats.org/officeDocument/2006/relationships" id="259" r:id="Rc056012db2f3434e"/>
    <p:sldId xmlns:r="http://schemas.openxmlformats.org/officeDocument/2006/relationships" id="260" r:id="R7d13bdb0def4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78e4ef44f4f8b" /><Relationship Type="http://schemas.openxmlformats.org/officeDocument/2006/relationships/slide" Target="/ppt/slides/slide1.xml" Id="R37942ee91a214a21" /><Relationship Type="http://schemas.openxmlformats.org/officeDocument/2006/relationships/slide" Target="/ppt/slides/slide2.xml" Id="R4e386fefcb554801" /><Relationship Type="http://schemas.openxmlformats.org/officeDocument/2006/relationships/slide" Target="/ppt/slides/slide3.xml" Id="R5604d67bfbd442be" /><Relationship Type="http://schemas.openxmlformats.org/officeDocument/2006/relationships/slide" Target="/ppt/slides/slide4.xml" Id="Rc056012db2f3434e" /><Relationship Type="http://schemas.openxmlformats.org/officeDocument/2006/relationships/slide" Target="/ppt/slides/slide5.xml" Id="R7d13bdb0def4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7888f6834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7a52209a942c3" /><Relationship Type="http://schemas.openxmlformats.org/officeDocument/2006/relationships/theme" Target="/ppt/slideMasters/theme/theme1.xml" Id="R25948c20d6ba40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7a52209a9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51cd722bb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cdcb50b6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b410a0001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a39fd3a7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61e2e599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