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f47b0a88e846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6dea0c4ff4ab5"/>
  </p:sldMasterIdLst>
  <p:sldIdLst>
    <p:sldId xmlns:r="http://schemas.openxmlformats.org/officeDocument/2006/relationships" id="256" r:id="Rb9191b41ab0d47b9"/>
    <p:sldId xmlns:r="http://schemas.openxmlformats.org/officeDocument/2006/relationships" id="257" r:id="R316e77cbd7164329"/>
    <p:sldId xmlns:r="http://schemas.openxmlformats.org/officeDocument/2006/relationships" id="258" r:id="R1568844aca8c4436"/>
    <p:sldId xmlns:r="http://schemas.openxmlformats.org/officeDocument/2006/relationships" id="259" r:id="Rd241dd6dee4646f3"/>
    <p:sldId xmlns:r="http://schemas.openxmlformats.org/officeDocument/2006/relationships" id="260" r:id="R141d589718244045"/>
    <p:sldId xmlns:r="http://schemas.openxmlformats.org/officeDocument/2006/relationships" id="261" r:id="R8a8f012748cf4949"/>
    <p:sldId xmlns:r="http://schemas.openxmlformats.org/officeDocument/2006/relationships" id="262" r:id="R05d66e87d0dc40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6dea0c4ff4ab5" /><Relationship Type="http://schemas.openxmlformats.org/officeDocument/2006/relationships/slide" Target="/ppt/slides/slide1.xml" Id="Rb9191b41ab0d47b9" /><Relationship Type="http://schemas.openxmlformats.org/officeDocument/2006/relationships/slide" Target="/ppt/slides/slide2.xml" Id="R316e77cbd7164329" /><Relationship Type="http://schemas.openxmlformats.org/officeDocument/2006/relationships/slide" Target="/ppt/slides/slide3.xml" Id="R1568844aca8c4436" /><Relationship Type="http://schemas.openxmlformats.org/officeDocument/2006/relationships/slide" Target="/ppt/slides/slide4.xml" Id="Rd241dd6dee4646f3" /><Relationship Type="http://schemas.openxmlformats.org/officeDocument/2006/relationships/slide" Target="/ppt/slides/slide5.xml" Id="R141d589718244045" /><Relationship Type="http://schemas.openxmlformats.org/officeDocument/2006/relationships/slide" Target="/ppt/slides/slide6.xml" Id="R8a8f012748cf4949" /><Relationship Type="http://schemas.openxmlformats.org/officeDocument/2006/relationships/slide" Target="/ppt/slides/slide7.xml" Id="R05d66e87d0dc40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645ad27564b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e588188614b0f" /><Relationship Type="http://schemas.openxmlformats.org/officeDocument/2006/relationships/theme" Target="/ppt/slideMasters/theme/theme1.xml" Id="R2e2a1ab41a89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9e58818861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092a9955d47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b5377758549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c3394720048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bcedc00da49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d5426c0be4c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2d74905d342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61c9bfa46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2 457 799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83 561 366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83 745 396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601, Hundvågveien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987 966 203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