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c35e6011a24d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d6b04e600a41a0"/>
  </p:sldMasterIdLst>
  <p:sldIdLst>
    <p:sldId xmlns:r="http://schemas.openxmlformats.org/officeDocument/2006/relationships" id="256" r:id="Re283b3b7ca7e47b5"/>
    <p:sldId xmlns:r="http://schemas.openxmlformats.org/officeDocument/2006/relationships" id="257" r:id="R8baccef73e594617"/>
    <p:sldId xmlns:r="http://schemas.openxmlformats.org/officeDocument/2006/relationships" id="258" r:id="R2cfc564e883a42fc"/>
    <p:sldId xmlns:r="http://schemas.openxmlformats.org/officeDocument/2006/relationships" id="259" r:id="R072d442c92004561"/>
    <p:sldId xmlns:r="http://schemas.openxmlformats.org/officeDocument/2006/relationships" id="260" r:id="R6f721011797a47b1"/>
    <p:sldId xmlns:r="http://schemas.openxmlformats.org/officeDocument/2006/relationships" id="261" r:id="R60ff4bf0f8aa4417"/>
    <p:sldId xmlns:r="http://schemas.openxmlformats.org/officeDocument/2006/relationships" id="262" r:id="R8de6bbecfe3245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d6b04e600a41a0" /><Relationship Type="http://schemas.openxmlformats.org/officeDocument/2006/relationships/slide" Target="/ppt/slides/slide1.xml" Id="Re283b3b7ca7e47b5" /><Relationship Type="http://schemas.openxmlformats.org/officeDocument/2006/relationships/slide" Target="/ppt/slides/slide2.xml" Id="R8baccef73e594617" /><Relationship Type="http://schemas.openxmlformats.org/officeDocument/2006/relationships/slide" Target="/ppt/slides/slide3.xml" Id="R2cfc564e883a42fc" /><Relationship Type="http://schemas.openxmlformats.org/officeDocument/2006/relationships/slide" Target="/ppt/slides/slide4.xml" Id="R072d442c92004561" /><Relationship Type="http://schemas.openxmlformats.org/officeDocument/2006/relationships/slide" Target="/ppt/slides/slide5.xml" Id="R6f721011797a47b1" /><Relationship Type="http://schemas.openxmlformats.org/officeDocument/2006/relationships/slide" Target="/ppt/slides/slide6.xml" Id="R60ff4bf0f8aa4417" /><Relationship Type="http://schemas.openxmlformats.org/officeDocument/2006/relationships/slide" Target="/ppt/slides/slide7.xml" Id="R8de6bbecfe3245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72cc0e981340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b31e654f54165" /><Relationship Type="http://schemas.openxmlformats.org/officeDocument/2006/relationships/theme" Target="/ppt/slideMasters/theme/theme1.xml" Id="R9fc789a29c6740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8b31e654f541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52ea7d04d47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c9c224bd644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69930b5bb4f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d5683da4449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5797d0f8845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2c0814a634e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bddcdc03c44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STEINAR SUNDE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SUNDE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821 066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7 272 589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9 829 264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Molandsveien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16 94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987 939 680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