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a7bf2716d844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771a6fb08049a2"/>
  </p:sldMasterIdLst>
  <p:sldIdLst>
    <p:sldId xmlns:r="http://schemas.openxmlformats.org/officeDocument/2006/relationships" id="256" r:id="Rd6fc651a50d04ec9"/>
    <p:sldId xmlns:r="http://schemas.openxmlformats.org/officeDocument/2006/relationships" id="257" r:id="R05621608282f4d30"/>
    <p:sldId xmlns:r="http://schemas.openxmlformats.org/officeDocument/2006/relationships" id="258" r:id="R5cfef80291c64061"/>
    <p:sldId xmlns:r="http://schemas.openxmlformats.org/officeDocument/2006/relationships" id="259" r:id="Red210d9546c747da"/>
    <p:sldId xmlns:r="http://schemas.openxmlformats.org/officeDocument/2006/relationships" id="260" r:id="R430b9011cb6b4c87"/>
    <p:sldId xmlns:r="http://schemas.openxmlformats.org/officeDocument/2006/relationships" id="261" r:id="R7bed0f34252d43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771a6fb08049a2" /><Relationship Type="http://schemas.openxmlformats.org/officeDocument/2006/relationships/slide" Target="/ppt/slides/slide1.xml" Id="Rd6fc651a50d04ec9" /><Relationship Type="http://schemas.openxmlformats.org/officeDocument/2006/relationships/slide" Target="/ppt/slides/slide2.xml" Id="R05621608282f4d30" /><Relationship Type="http://schemas.openxmlformats.org/officeDocument/2006/relationships/slide" Target="/ppt/slides/slide3.xml" Id="R5cfef80291c64061" /><Relationship Type="http://schemas.openxmlformats.org/officeDocument/2006/relationships/slide" Target="/ppt/slides/slide4.xml" Id="Red210d9546c747da" /><Relationship Type="http://schemas.openxmlformats.org/officeDocument/2006/relationships/slide" Target="/ppt/slides/slide5.xml" Id="R430b9011cb6b4c87" /><Relationship Type="http://schemas.openxmlformats.org/officeDocument/2006/relationships/slide" Target="/ppt/slides/slide6.xml" Id="R7bed0f34252d43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2f1512f6fb44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e6638233324284" /><Relationship Type="http://schemas.openxmlformats.org/officeDocument/2006/relationships/theme" Target="/ppt/slideMasters/theme/theme1.xml" Id="R3a9f8aed71094b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e66382333242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65f1052c0045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704e421e2c42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57c3c2d62242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f3bdb2fd874c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9bc3f7d43c4c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2a9395f66742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STEINAR SUNDE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SUNDE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SUNDE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SUNDE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SUNDE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SUNDE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Molandsveien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4985 Vegårshei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16 94 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post@ssregnskap.no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987 939 680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SUNDE AS</a:t>
            </a:r>
          </a:p>
        </p:txBody>
      </p:sp>
    </p:spTree>
  </p:cSld>
  <p:clrMapOvr>
    <a:masterClrMapping xmlns:a="http://schemas.openxmlformats.org/drawingml/2006/main"/>
  </p:clrMapOvr>
</p:sld>
</file>