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a8cc65a0c4438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1c54bc5e653402f"/>
  </p:sldMasterIdLst>
  <p:sldIdLst>
    <p:sldId xmlns:r="http://schemas.openxmlformats.org/officeDocument/2006/relationships" id="256" r:id="R13985ead8de3432a"/>
    <p:sldId xmlns:r="http://schemas.openxmlformats.org/officeDocument/2006/relationships" id="257" r:id="R0b15b5701c2b431b"/>
    <p:sldId xmlns:r="http://schemas.openxmlformats.org/officeDocument/2006/relationships" id="258" r:id="R50588063261a405c"/>
    <p:sldId xmlns:r="http://schemas.openxmlformats.org/officeDocument/2006/relationships" id="259" r:id="R0cedd3819ad1481c"/>
    <p:sldId xmlns:r="http://schemas.openxmlformats.org/officeDocument/2006/relationships" id="260" r:id="R6edf542e98434f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c54bc5e653402f" /><Relationship Type="http://schemas.openxmlformats.org/officeDocument/2006/relationships/slide" Target="/ppt/slides/slide1.xml" Id="R13985ead8de3432a" /><Relationship Type="http://schemas.openxmlformats.org/officeDocument/2006/relationships/slide" Target="/ppt/slides/slide2.xml" Id="R0b15b5701c2b431b" /><Relationship Type="http://schemas.openxmlformats.org/officeDocument/2006/relationships/slide" Target="/ppt/slides/slide3.xml" Id="R50588063261a405c" /><Relationship Type="http://schemas.openxmlformats.org/officeDocument/2006/relationships/slide" Target="/ppt/slides/slide4.xml" Id="R0cedd3819ad1481c" /><Relationship Type="http://schemas.openxmlformats.org/officeDocument/2006/relationships/slide" Target="/ppt/slides/slide5.xml" Id="R6edf542e98434f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af18b23b0f4cc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f1c06fef2145d9" /><Relationship Type="http://schemas.openxmlformats.org/officeDocument/2006/relationships/theme" Target="/ppt/slideMasters/theme/theme1.xml" Id="R4827a17dcb87457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6f1c06fef2145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73b72045b2449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c62f52774b432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95c30beffe473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14a208d2e04af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399fca4509459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KVALSVIK FORUS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KVALSVIK FORUS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KVALSVIK FORUS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KVALSVIK FORUS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KVALSVIK FORUS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KVALSVIK FORUS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987 939 613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KVALSVIK FORUS AS</a:t>
            </a:r>
          </a:p>
        </p:txBody>
      </p:sp>
    </p:spTree>
  </p:cSld>
  <p:clrMapOvr>
    <a:masterClrMapping xmlns:a="http://schemas.openxmlformats.org/drawingml/2006/main"/>
  </p:clrMapOvr>
</p:sld>
</file>