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0a1fa89b3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73d05c9384fee"/>
  </p:sldMasterIdLst>
  <p:sldIdLst>
    <p:sldId xmlns:r="http://schemas.openxmlformats.org/officeDocument/2006/relationships" id="256" r:id="R7a6a7d92df964e4d"/>
    <p:sldId xmlns:r="http://schemas.openxmlformats.org/officeDocument/2006/relationships" id="257" r:id="R05b9fed3dcd7439c"/>
    <p:sldId xmlns:r="http://schemas.openxmlformats.org/officeDocument/2006/relationships" id="258" r:id="R69b66b33a8914e7f"/>
    <p:sldId xmlns:r="http://schemas.openxmlformats.org/officeDocument/2006/relationships" id="259" r:id="R98b719fa69534040"/>
    <p:sldId xmlns:r="http://schemas.openxmlformats.org/officeDocument/2006/relationships" id="260" r:id="R39ae9ee96ecb4ff5"/>
    <p:sldId xmlns:r="http://schemas.openxmlformats.org/officeDocument/2006/relationships" id="261" r:id="Rf840a2de410c495b"/>
    <p:sldId xmlns:r="http://schemas.openxmlformats.org/officeDocument/2006/relationships" id="262" r:id="R29f87eff7435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73d05c9384fee" /><Relationship Type="http://schemas.openxmlformats.org/officeDocument/2006/relationships/slide" Target="/ppt/slides/slide1.xml" Id="R7a6a7d92df964e4d" /><Relationship Type="http://schemas.openxmlformats.org/officeDocument/2006/relationships/slide" Target="/ppt/slides/slide2.xml" Id="R05b9fed3dcd7439c" /><Relationship Type="http://schemas.openxmlformats.org/officeDocument/2006/relationships/slide" Target="/ppt/slides/slide3.xml" Id="R69b66b33a8914e7f" /><Relationship Type="http://schemas.openxmlformats.org/officeDocument/2006/relationships/slide" Target="/ppt/slides/slide4.xml" Id="R98b719fa69534040" /><Relationship Type="http://schemas.openxmlformats.org/officeDocument/2006/relationships/slide" Target="/ppt/slides/slide5.xml" Id="R39ae9ee96ecb4ff5" /><Relationship Type="http://schemas.openxmlformats.org/officeDocument/2006/relationships/slide" Target="/ppt/slides/slide6.xml" Id="Rf840a2de410c495b" /><Relationship Type="http://schemas.openxmlformats.org/officeDocument/2006/relationships/slide" Target="/ppt/slides/slide7.xml" Id="R29f87eff7435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6b5bf2fc8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70c2ac17426e" /><Relationship Type="http://schemas.openxmlformats.org/officeDocument/2006/relationships/theme" Target="/ppt/slideMasters/theme/theme1.xml" Id="R91730c26e91b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170c2ac17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2f1fe4771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4ea0ad9f8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30dcc5e5f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d507d15e4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5602517c0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1807af172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31bcf9c0a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 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H3 IKT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HAUGAN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www.h3.no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