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6dc5ab478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82e3a7c3346f0"/>
  </p:sldMasterIdLst>
  <p:sldIdLst>
    <p:sldId xmlns:r="http://schemas.openxmlformats.org/officeDocument/2006/relationships" id="256" r:id="R22877035b20b4bda"/>
    <p:sldId xmlns:r="http://schemas.openxmlformats.org/officeDocument/2006/relationships" id="257" r:id="Ref5fa8196fd446ae"/>
    <p:sldId xmlns:r="http://schemas.openxmlformats.org/officeDocument/2006/relationships" id="258" r:id="Rf5a2553e9c824052"/>
    <p:sldId xmlns:r="http://schemas.openxmlformats.org/officeDocument/2006/relationships" id="259" r:id="Rf648e2ec83074f16"/>
    <p:sldId xmlns:r="http://schemas.openxmlformats.org/officeDocument/2006/relationships" id="260" r:id="R6b8c236a84dd4588"/>
    <p:sldId xmlns:r="http://schemas.openxmlformats.org/officeDocument/2006/relationships" id="261" r:id="Refeabd7bd74241ae"/>
    <p:sldId xmlns:r="http://schemas.openxmlformats.org/officeDocument/2006/relationships" id="262" r:id="R27d462993739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82e3a7c3346f0" /><Relationship Type="http://schemas.openxmlformats.org/officeDocument/2006/relationships/slide" Target="/ppt/slides/slide1.xml" Id="R22877035b20b4bda" /><Relationship Type="http://schemas.openxmlformats.org/officeDocument/2006/relationships/slide" Target="/ppt/slides/slide2.xml" Id="Ref5fa8196fd446ae" /><Relationship Type="http://schemas.openxmlformats.org/officeDocument/2006/relationships/slide" Target="/ppt/slides/slide3.xml" Id="Rf5a2553e9c824052" /><Relationship Type="http://schemas.openxmlformats.org/officeDocument/2006/relationships/slide" Target="/ppt/slides/slide4.xml" Id="Rf648e2ec83074f16" /><Relationship Type="http://schemas.openxmlformats.org/officeDocument/2006/relationships/slide" Target="/ppt/slides/slide5.xml" Id="R6b8c236a84dd4588" /><Relationship Type="http://schemas.openxmlformats.org/officeDocument/2006/relationships/slide" Target="/ppt/slides/slide6.xml" Id="Refeabd7bd74241ae" /><Relationship Type="http://schemas.openxmlformats.org/officeDocument/2006/relationships/slide" Target="/ppt/slides/slide7.xml" Id="R27d462993739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9722267c9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700c59654146" /><Relationship Type="http://schemas.openxmlformats.org/officeDocument/2006/relationships/theme" Target="/ppt/slideMasters/theme/theme1.xml" Id="R0a1075e3f7ea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9700c5965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435df181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59654a51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580c390b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e9eff03e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d3a67750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c23b5d14b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9c6d6bbb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