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26c4bcaab4b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4a9167df3d42a4"/>
  </p:sldMasterIdLst>
  <p:sldIdLst>
    <p:sldId xmlns:r="http://schemas.openxmlformats.org/officeDocument/2006/relationships" id="256" r:id="R3ab8d5be3b1f4b31"/>
    <p:sldId xmlns:r="http://schemas.openxmlformats.org/officeDocument/2006/relationships" id="257" r:id="R2d3fd39745094d89"/>
    <p:sldId xmlns:r="http://schemas.openxmlformats.org/officeDocument/2006/relationships" id="258" r:id="R8cb4b7733edd4de6"/>
    <p:sldId xmlns:r="http://schemas.openxmlformats.org/officeDocument/2006/relationships" id="259" r:id="R058ec645ea7f4429"/>
    <p:sldId xmlns:r="http://schemas.openxmlformats.org/officeDocument/2006/relationships" id="260" r:id="R43d4bb5407f445fc"/>
    <p:sldId xmlns:r="http://schemas.openxmlformats.org/officeDocument/2006/relationships" id="261" r:id="R762913c9823747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4a9167df3d42a4" /><Relationship Type="http://schemas.openxmlformats.org/officeDocument/2006/relationships/slide" Target="/ppt/slides/slide1.xml" Id="R3ab8d5be3b1f4b31" /><Relationship Type="http://schemas.openxmlformats.org/officeDocument/2006/relationships/slide" Target="/ppt/slides/slide2.xml" Id="R2d3fd39745094d89" /><Relationship Type="http://schemas.openxmlformats.org/officeDocument/2006/relationships/slide" Target="/ppt/slides/slide3.xml" Id="R8cb4b7733edd4de6" /><Relationship Type="http://schemas.openxmlformats.org/officeDocument/2006/relationships/slide" Target="/ppt/slides/slide4.xml" Id="R058ec645ea7f4429" /><Relationship Type="http://schemas.openxmlformats.org/officeDocument/2006/relationships/slide" Target="/ppt/slides/slide5.xml" Id="R43d4bb5407f445fc" /><Relationship Type="http://schemas.openxmlformats.org/officeDocument/2006/relationships/slide" Target="/ppt/slides/slide6.xml" Id="R762913c9823747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b28f9ff06542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4b9a903b642db" /><Relationship Type="http://schemas.openxmlformats.org/officeDocument/2006/relationships/theme" Target="/ppt/slideMasters/theme/theme1.xml" Id="Rfeddb97372f048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74b9a903b642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9d5d0fb9e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b9ee7bde24a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ddda349c743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51fcb0a0a4e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a3866fec041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b04b98c03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 ASSET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Griegs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00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987 909 889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 ASSET MANAGEMENT AS</a:t>
            </a:r>
          </a:p>
        </p:txBody>
      </p:sp>
    </p:spTree>
  </p:cSld>
  <p:clrMapOvr>
    <a:masterClrMapping xmlns:a="http://schemas.openxmlformats.org/drawingml/2006/main"/>
  </p:clrMapOvr>
</p:sld>
</file>