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90db30913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61cd5b1603499d"/>
  </p:sldMasterIdLst>
  <p:sldIdLst>
    <p:sldId xmlns:r="http://schemas.openxmlformats.org/officeDocument/2006/relationships" id="256" r:id="Rb43fdfd1588047a6"/>
    <p:sldId xmlns:r="http://schemas.openxmlformats.org/officeDocument/2006/relationships" id="257" r:id="Rd12296d6ef914556"/>
    <p:sldId xmlns:r="http://schemas.openxmlformats.org/officeDocument/2006/relationships" id="258" r:id="Rd79aa3deb7d940e1"/>
    <p:sldId xmlns:r="http://schemas.openxmlformats.org/officeDocument/2006/relationships" id="259" r:id="Rb669eef045e9441a"/>
    <p:sldId xmlns:r="http://schemas.openxmlformats.org/officeDocument/2006/relationships" id="260" r:id="R658c5e098a9746c8"/>
    <p:sldId xmlns:r="http://schemas.openxmlformats.org/officeDocument/2006/relationships" id="261" r:id="R5b496298c2ab47f1"/>
    <p:sldId xmlns:r="http://schemas.openxmlformats.org/officeDocument/2006/relationships" id="262" r:id="R1b7118d97bba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1cd5b1603499d" /><Relationship Type="http://schemas.openxmlformats.org/officeDocument/2006/relationships/slide" Target="/ppt/slides/slide1.xml" Id="Rb43fdfd1588047a6" /><Relationship Type="http://schemas.openxmlformats.org/officeDocument/2006/relationships/slide" Target="/ppt/slides/slide2.xml" Id="Rd12296d6ef914556" /><Relationship Type="http://schemas.openxmlformats.org/officeDocument/2006/relationships/slide" Target="/ppt/slides/slide3.xml" Id="Rd79aa3deb7d940e1" /><Relationship Type="http://schemas.openxmlformats.org/officeDocument/2006/relationships/slide" Target="/ppt/slides/slide4.xml" Id="Rb669eef045e9441a" /><Relationship Type="http://schemas.openxmlformats.org/officeDocument/2006/relationships/slide" Target="/ppt/slides/slide5.xml" Id="R658c5e098a9746c8" /><Relationship Type="http://schemas.openxmlformats.org/officeDocument/2006/relationships/slide" Target="/ppt/slides/slide6.xml" Id="R5b496298c2ab47f1" /><Relationship Type="http://schemas.openxmlformats.org/officeDocument/2006/relationships/slide" Target="/ppt/slides/slide7.xml" Id="R1b7118d97bba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64086f8354c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ccab88ff94114" /><Relationship Type="http://schemas.openxmlformats.org/officeDocument/2006/relationships/theme" Target="/ppt/slideMasters/theme/theme1.xml" Id="R61f5f368c4d140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4ccab88ff941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49be48d0146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ce957219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5abdaedb146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24c6b00134a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c3d89d84d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a75902c9a43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5715b69354c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LEAN VENTURE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LEAN VENTURE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1 575 434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98 268 875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98 535 259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BENJAMIN SOMMER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Faales vei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987 817 577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VENTURE AS</a:t>
            </a:r>
          </a:p>
        </p:txBody>
      </p:sp>
    </p:spTree>
  </p:cSld>
  <p:clrMapOvr>
    <a:masterClrMapping xmlns:a="http://schemas.openxmlformats.org/drawingml/2006/main"/>
  </p:clrMapOvr>
</p:sld>
</file>