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ff2b06af2d4f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6f3971ea6b4211"/>
  </p:sldMasterIdLst>
  <p:sldIdLst>
    <p:sldId xmlns:r="http://schemas.openxmlformats.org/officeDocument/2006/relationships" id="256" r:id="R0d36aaad48254780"/>
    <p:sldId xmlns:r="http://schemas.openxmlformats.org/officeDocument/2006/relationships" id="257" r:id="R54b66927fb83426b"/>
    <p:sldId xmlns:r="http://schemas.openxmlformats.org/officeDocument/2006/relationships" id="258" r:id="R180c35b9214243d7"/>
    <p:sldId xmlns:r="http://schemas.openxmlformats.org/officeDocument/2006/relationships" id="259" r:id="R280d79e23f8d4346"/>
    <p:sldId xmlns:r="http://schemas.openxmlformats.org/officeDocument/2006/relationships" id="260" r:id="R63d906240923455c"/>
    <p:sldId xmlns:r="http://schemas.openxmlformats.org/officeDocument/2006/relationships" id="261" r:id="Rd104e97b12964a28"/>
    <p:sldId xmlns:r="http://schemas.openxmlformats.org/officeDocument/2006/relationships" id="262" r:id="Ra429770f6e7d4c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6f3971ea6b4211" /><Relationship Type="http://schemas.openxmlformats.org/officeDocument/2006/relationships/slide" Target="/ppt/slides/slide1.xml" Id="R0d36aaad48254780" /><Relationship Type="http://schemas.openxmlformats.org/officeDocument/2006/relationships/slide" Target="/ppt/slides/slide2.xml" Id="R54b66927fb83426b" /><Relationship Type="http://schemas.openxmlformats.org/officeDocument/2006/relationships/slide" Target="/ppt/slides/slide3.xml" Id="R180c35b9214243d7" /><Relationship Type="http://schemas.openxmlformats.org/officeDocument/2006/relationships/slide" Target="/ppt/slides/slide4.xml" Id="R280d79e23f8d4346" /><Relationship Type="http://schemas.openxmlformats.org/officeDocument/2006/relationships/slide" Target="/ppt/slides/slide5.xml" Id="R63d906240923455c" /><Relationship Type="http://schemas.openxmlformats.org/officeDocument/2006/relationships/slide" Target="/ppt/slides/slide6.xml" Id="Rd104e97b12964a28" /><Relationship Type="http://schemas.openxmlformats.org/officeDocument/2006/relationships/slide" Target="/ppt/slides/slide7.xml" Id="Ra429770f6e7d4c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45bd84a87241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b746987954ca5" /><Relationship Type="http://schemas.openxmlformats.org/officeDocument/2006/relationships/theme" Target="/ppt/slideMasters/theme/theme1.xml" Id="R7f1a1e357d1a49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9b746987954c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324b29d854c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5977fc79747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72c6edc4e43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0c32c401249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56ee4fcde49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dce5000c142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dd9744eb74a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SØRLANDET FERIESENTER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FERIESENTER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SØRLANDET FERIESENTER AS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FERIESENTER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FERIESENTER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FERIESENTER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13 578 208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2 898 566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3 259 260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29 582 074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35 832 907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FERIESENTER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MADS HENRIK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OLE MARIUS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HEIDI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FERIESENTER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Åkvågveien 590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4957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15 40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987 816 228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FERIESENTER AS</a:t>
            </a:r>
          </a:p>
        </p:txBody>
      </p:sp>
    </p:spTree>
  </p:cSld>
  <p:clrMapOvr>
    <a:masterClrMapping xmlns:a="http://schemas.openxmlformats.org/drawingml/2006/main"/>
  </p:clrMapOvr>
</p:sld>
</file>