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cc1f7702a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5f4c0c50b471c"/>
  </p:sldMasterIdLst>
  <p:sldIdLst>
    <p:sldId xmlns:r="http://schemas.openxmlformats.org/officeDocument/2006/relationships" id="256" r:id="Ra25961d8507d4a35"/>
    <p:sldId xmlns:r="http://schemas.openxmlformats.org/officeDocument/2006/relationships" id="257" r:id="R159f537478104ab9"/>
    <p:sldId xmlns:r="http://schemas.openxmlformats.org/officeDocument/2006/relationships" id="258" r:id="Rae7352e1c93c4928"/>
    <p:sldId xmlns:r="http://schemas.openxmlformats.org/officeDocument/2006/relationships" id="259" r:id="Rdd5ccdd4a7cd4607"/>
    <p:sldId xmlns:r="http://schemas.openxmlformats.org/officeDocument/2006/relationships" id="260" r:id="R383be3bd91764702"/>
    <p:sldId xmlns:r="http://schemas.openxmlformats.org/officeDocument/2006/relationships" id="261" r:id="Rbe04051fb0f14824"/>
    <p:sldId xmlns:r="http://schemas.openxmlformats.org/officeDocument/2006/relationships" id="262" r:id="R7c43c0dbe424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5f4c0c50b471c" /><Relationship Type="http://schemas.openxmlformats.org/officeDocument/2006/relationships/slide" Target="/ppt/slides/slide1.xml" Id="Ra25961d8507d4a35" /><Relationship Type="http://schemas.openxmlformats.org/officeDocument/2006/relationships/slide" Target="/ppt/slides/slide2.xml" Id="R159f537478104ab9" /><Relationship Type="http://schemas.openxmlformats.org/officeDocument/2006/relationships/slide" Target="/ppt/slides/slide3.xml" Id="Rae7352e1c93c4928" /><Relationship Type="http://schemas.openxmlformats.org/officeDocument/2006/relationships/slide" Target="/ppt/slides/slide4.xml" Id="Rdd5ccdd4a7cd4607" /><Relationship Type="http://schemas.openxmlformats.org/officeDocument/2006/relationships/slide" Target="/ppt/slides/slide5.xml" Id="R383be3bd91764702" /><Relationship Type="http://schemas.openxmlformats.org/officeDocument/2006/relationships/slide" Target="/ppt/slides/slide6.xml" Id="Rbe04051fb0f14824" /><Relationship Type="http://schemas.openxmlformats.org/officeDocument/2006/relationships/slide" Target="/ppt/slides/slide7.xml" Id="R7c43c0dbe424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2ce2d14b2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29735eee64649" /><Relationship Type="http://schemas.openxmlformats.org/officeDocument/2006/relationships/theme" Target="/ppt/slideMasters/theme/theme1.xml" Id="Re0f9be8e9163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29735eee6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5357cb5f9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081ebf0b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50156a6b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a9cea94a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68b033ff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e5cd126d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77e5769b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