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9ec9705c4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1703d4aa64741"/>
  </p:sldMasterIdLst>
  <p:sldIdLst>
    <p:sldId xmlns:r="http://schemas.openxmlformats.org/officeDocument/2006/relationships" id="256" r:id="R5b638715d91a4ef5"/>
    <p:sldId xmlns:r="http://schemas.openxmlformats.org/officeDocument/2006/relationships" id="257" r:id="R4a177376b0f94d6b"/>
    <p:sldId xmlns:r="http://schemas.openxmlformats.org/officeDocument/2006/relationships" id="258" r:id="R10e355a847a24f50"/>
    <p:sldId xmlns:r="http://schemas.openxmlformats.org/officeDocument/2006/relationships" id="259" r:id="R6856b075e1b44fc3"/>
    <p:sldId xmlns:r="http://schemas.openxmlformats.org/officeDocument/2006/relationships" id="260" r:id="R5b71212bec374b1a"/>
    <p:sldId xmlns:r="http://schemas.openxmlformats.org/officeDocument/2006/relationships" id="261" r:id="R5d68234820e94752"/>
    <p:sldId xmlns:r="http://schemas.openxmlformats.org/officeDocument/2006/relationships" id="262" r:id="R83352db21b78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1703d4aa64741" /><Relationship Type="http://schemas.openxmlformats.org/officeDocument/2006/relationships/slide" Target="/ppt/slides/slide1.xml" Id="R5b638715d91a4ef5" /><Relationship Type="http://schemas.openxmlformats.org/officeDocument/2006/relationships/slide" Target="/ppt/slides/slide2.xml" Id="R4a177376b0f94d6b" /><Relationship Type="http://schemas.openxmlformats.org/officeDocument/2006/relationships/slide" Target="/ppt/slides/slide3.xml" Id="R10e355a847a24f50" /><Relationship Type="http://schemas.openxmlformats.org/officeDocument/2006/relationships/slide" Target="/ppt/slides/slide4.xml" Id="R6856b075e1b44fc3" /><Relationship Type="http://schemas.openxmlformats.org/officeDocument/2006/relationships/slide" Target="/ppt/slides/slide5.xml" Id="R5b71212bec374b1a" /><Relationship Type="http://schemas.openxmlformats.org/officeDocument/2006/relationships/slide" Target="/ppt/slides/slide6.xml" Id="R5d68234820e94752" /><Relationship Type="http://schemas.openxmlformats.org/officeDocument/2006/relationships/slide" Target="/ppt/slides/slide7.xml" Id="R83352db21b78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1f7c76113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e5c98c35142dd" /><Relationship Type="http://schemas.openxmlformats.org/officeDocument/2006/relationships/theme" Target="/ppt/slideMasters/theme/theme1.xml" Id="Raa18e76ec0a7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e5c98c351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7177763e5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f001418d643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b1821b76c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c23c868b49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ae4e327b3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baa4ff31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11d069f52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536 382 331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−70 113 266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−62 997 473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91 874 118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431 298 252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