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c2f3fe8d2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dd287b02a947a1"/>
  </p:sldMasterIdLst>
  <p:sldIdLst>
    <p:sldId xmlns:r="http://schemas.openxmlformats.org/officeDocument/2006/relationships" id="256" r:id="R1bd6608e68524838"/>
    <p:sldId xmlns:r="http://schemas.openxmlformats.org/officeDocument/2006/relationships" id="257" r:id="Rdd11c98738a74ac4"/>
    <p:sldId xmlns:r="http://schemas.openxmlformats.org/officeDocument/2006/relationships" id="258" r:id="R1a83b6fb26d049fe"/>
    <p:sldId xmlns:r="http://schemas.openxmlformats.org/officeDocument/2006/relationships" id="259" r:id="R9f476ac362dd46c0"/>
    <p:sldId xmlns:r="http://schemas.openxmlformats.org/officeDocument/2006/relationships" id="260" r:id="R60697d95db484329"/>
    <p:sldId xmlns:r="http://schemas.openxmlformats.org/officeDocument/2006/relationships" id="261" r:id="R88aad5b4d86c48b2"/>
    <p:sldId xmlns:r="http://schemas.openxmlformats.org/officeDocument/2006/relationships" id="262" r:id="Rd81dd76136e94c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d287b02a947a1" /><Relationship Type="http://schemas.openxmlformats.org/officeDocument/2006/relationships/slide" Target="/ppt/slides/slide1.xml" Id="R1bd6608e68524838" /><Relationship Type="http://schemas.openxmlformats.org/officeDocument/2006/relationships/slide" Target="/ppt/slides/slide2.xml" Id="Rdd11c98738a74ac4" /><Relationship Type="http://schemas.openxmlformats.org/officeDocument/2006/relationships/slide" Target="/ppt/slides/slide3.xml" Id="R1a83b6fb26d049fe" /><Relationship Type="http://schemas.openxmlformats.org/officeDocument/2006/relationships/slide" Target="/ppt/slides/slide4.xml" Id="R9f476ac362dd46c0" /><Relationship Type="http://schemas.openxmlformats.org/officeDocument/2006/relationships/slide" Target="/ppt/slides/slide5.xml" Id="R60697d95db484329" /><Relationship Type="http://schemas.openxmlformats.org/officeDocument/2006/relationships/slide" Target="/ppt/slides/slide6.xml" Id="R88aad5b4d86c48b2" /><Relationship Type="http://schemas.openxmlformats.org/officeDocument/2006/relationships/slide" Target="/ppt/slides/slide7.xml" Id="Rd81dd76136e94c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b3443db3d4f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e847a51ee4a65" /><Relationship Type="http://schemas.openxmlformats.org/officeDocument/2006/relationships/theme" Target="/ppt/slideMasters/theme/theme1.xml" Id="R31540dc01df5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8e847a51ee4a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a4c5dfb2e4a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bafdfad69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5a0c2c04f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4d38bed3e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d6518fe0349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dd9ffe89f43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aa2aa01dd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REIME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REIME MASKIN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12 608 442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3 288 691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REIME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Risavegen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45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nils@reimemaskin.no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987 709 111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