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5e0cc5670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925e1272b4871"/>
  </p:sldMasterIdLst>
  <p:sldIdLst>
    <p:sldId xmlns:r="http://schemas.openxmlformats.org/officeDocument/2006/relationships" id="256" r:id="R909c38abe5954222"/>
    <p:sldId xmlns:r="http://schemas.openxmlformats.org/officeDocument/2006/relationships" id="257" r:id="Re9b11367ab354c1b"/>
    <p:sldId xmlns:r="http://schemas.openxmlformats.org/officeDocument/2006/relationships" id="258" r:id="R38bcae7fbda148d6"/>
    <p:sldId xmlns:r="http://schemas.openxmlformats.org/officeDocument/2006/relationships" id="259" r:id="Rf25b41f59f4b488a"/>
    <p:sldId xmlns:r="http://schemas.openxmlformats.org/officeDocument/2006/relationships" id="260" r:id="Red04d1e26bfe436f"/>
    <p:sldId xmlns:r="http://schemas.openxmlformats.org/officeDocument/2006/relationships" id="261" r:id="R1bac73774e4e438d"/>
    <p:sldId xmlns:r="http://schemas.openxmlformats.org/officeDocument/2006/relationships" id="262" r:id="Re89b91ce53404a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925e1272b4871" /><Relationship Type="http://schemas.openxmlformats.org/officeDocument/2006/relationships/slide" Target="/ppt/slides/slide1.xml" Id="R909c38abe5954222" /><Relationship Type="http://schemas.openxmlformats.org/officeDocument/2006/relationships/slide" Target="/ppt/slides/slide2.xml" Id="Re9b11367ab354c1b" /><Relationship Type="http://schemas.openxmlformats.org/officeDocument/2006/relationships/slide" Target="/ppt/slides/slide3.xml" Id="R38bcae7fbda148d6" /><Relationship Type="http://schemas.openxmlformats.org/officeDocument/2006/relationships/slide" Target="/ppt/slides/slide4.xml" Id="Rf25b41f59f4b488a" /><Relationship Type="http://schemas.openxmlformats.org/officeDocument/2006/relationships/slide" Target="/ppt/slides/slide5.xml" Id="Red04d1e26bfe436f" /><Relationship Type="http://schemas.openxmlformats.org/officeDocument/2006/relationships/slide" Target="/ppt/slides/slide6.xml" Id="R1bac73774e4e438d" /><Relationship Type="http://schemas.openxmlformats.org/officeDocument/2006/relationships/slide" Target="/ppt/slides/slide7.xml" Id="Re89b91ce53404a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a0b665d9f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cadf858d7483b" /><Relationship Type="http://schemas.openxmlformats.org/officeDocument/2006/relationships/theme" Target="/ppt/slideMasters/theme/theme1.xml" Id="R0a7f809be45444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cadf858d748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926c3c3934a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76e03fd85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17eb989a24e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da5b7c59645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85f211034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191602d414c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72163d2cf4e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ÅSVANG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ÅSVANG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42 422 719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8 171 159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6 664 740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2 008 485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19 106 360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987 679 026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