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6fd028761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9aaec04d743d9"/>
  </p:sldMasterIdLst>
  <p:sldIdLst>
    <p:sldId xmlns:r="http://schemas.openxmlformats.org/officeDocument/2006/relationships" id="256" r:id="R8e06f29b6afc4638"/>
    <p:sldId xmlns:r="http://schemas.openxmlformats.org/officeDocument/2006/relationships" id="257" r:id="Rd13607c84dba4835"/>
    <p:sldId xmlns:r="http://schemas.openxmlformats.org/officeDocument/2006/relationships" id="258" r:id="R661acc9700784ca9"/>
    <p:sldId xmlns:r="http://schemas.openxmlformats.org/officeDocument/2006/relationships" id="259" r:id="R65c3590cfaa243fc"/>
    <p:sldId xmlns:r="http://schemas.openxmlformats.org/officeDocument/2006/relationships" id="260" r:id="Rfd639a48eb8544a2"/>
    <p:sldId xmlns:r="http://schemas.openxmlformats.org/officeDocument/2006/relationships" id="261" r:id="R836e1b6a92d8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9aaec04d743d9" /><Relationship Type="http://schemas.openxmlformats.org/officeDocument/2006/relationships/slide" Target="/ppt/slides/slide1.xml" Id="R8e06f29b6afc4638" /><Relationship Type="http://schemas.openxmlformats.org/officeDocument/2006/relationships/slide" Target="/ppt/slides/slide2.xml" Id="Rd13607c84dba4835" /><Relationship Type="http://schemas.openxmlformats.org/officeDocument/2006/relationships/slide" Target="/ppt/slides/slide3.xml" Id="R661acc9700784ca9" /><Relationship Type="http://schemas.openxmlformats.org/officeDocument/2006/relationships/slide" Target="/ppt/slides/slide4.xml" Id="R65c3590cfaa243fc" /><Relationship Type="http://schemas.openxmlformats.org/officeDocument/2006/relationships/slide" Target="/ppt/slides/slide5.xml" Id="Rfd639a48eb8544a2" /><Relationship Type="http://schemas.openxmlformats.org/officeDocument/2006/relationships/slide" Target="/ppt/slides/slide6.xml" Id="R836e1b6a92d8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187c4a64e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33d01cfd54d6f" /><Relationship Type="http://schemas.openxmlformats.org/officeDocument/2006/relationships/theme" Target="/ppt/slideMasters/theme/theme1.xml" Id="Rf16fee97b07b46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333d01cfd5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22049a29c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0dafdd7e3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80800135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f819fac7e49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0e810626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ac2cc594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ÅSVANG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00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987 679 026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