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b4c5c88ab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9f683e6d943c8"/>
  </p:sldMasterIdLst>
  <p:sldIdLst>
    <p:sldId xmlns:r="http://schemas.openxmlformats.org/officeDocument/2006/relationships" id="256" r:id="R2e0c73d34d8b4ce1"/>
    <p:sldId xmlns:r="http://schemas.openxmlformats.org/officeDocument/2006/relationships" id="257" r:id="R0f8aa1f69e704454"/>
    <p:sldId xmlns:r="http://schemas.openxmlformats.org/officeDocument/2006/relationships" id="258" r:id="R5e2ea53d0d4648d5"/>
    <p:sldId xmlns:r="http://schemas.openxmlformats.org/officeDocument/2006/relationships" id="259" r:id="R55a5118e8c2145a7"/>
    <p:sldId xmlns:r="http://schemas.openxmlformats.org/officeDocument/2006/relationships" id="260" r:id="R1f8fa69a228043eb"/>
    <p:sldId xmlns:r="http://schemas.openxmlformats.org/officeDocument/2006/relationships" id="261" r:id="R7e2a467d24eb4050"/>
    <p:sldId xmlns:r="http://schemas.openxmlformats.org/officeDocument/2006/relationships" id="262" r:id="Re9806edadabf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9f683e6d943c8" /><Relationship Type="http://schemas.openxmlformats.org/officeDocument/2006/relationships/slide" Target="/ppt/slides/slide1.xml" Id="R2e0c73d34d8b4ce1" /><Relationship Type="http://schemas.openxmlformats.org/officeDocument/2006/relationships/slide" Target="/ppt/slides/slide2.xml" Id="R0f8aa1f69e704454" /><Relationship Type="http://schemas.openxmlformats.org/officeDocument/2006/relationships/slide" Target="/ppt/slides/slide3.xml" Id="R5e2ea53d0d4648d5" /><Relationship Type="http://schemas.openxmlformats.org/officeDocument/2006/relationships/slide" Target="/ppt/slides/slide4.xml" Id="R55a5118e8c2145a7" /><Relationship Type="http://schemas.openxmlformats.org/officeDocument/2006/relationships/slide" Target="/ppt/slides/slide5.xml" Id="R1f8fa69a228043eb" /><Relationship Type="http://schemas.openxmlformats.org/officeDocument/2006/relationships/slide" Target="/ppt/slides/slide6.xml" Id="R7e2a467d24eb4050" /><Relationship Type="http://schemas.openxmlformats.org/officeDocument/2006/relationships/slide" Target="/ppt/slides/slide7.xml" Id="Re9806edadabf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39c263d47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c797f80594076" /><Relationship Type="http://schemas.openxmlformats.org/officeDocument/2006/relationships/theme" Target="/ppt/slideMasters/theme/theme1.xml" Id="R0034c25a8021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c797f8059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193f6dd6f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1d1aca582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a68810e02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3d70ef5df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c56ab27ca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92e3e999746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4db4d54b1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44 992 165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 –  98,4 %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ANNA K HELLESVIK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SIMEN HELLESVIK ABEL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