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8ff6c9aa9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c7f487b3b4abf"/>
  </p:sldMasterIdLst>
  <p:sldIdLst>
    <p:sldId xmlns:r="http://schemas.openxmlformats.org/officeDocument/2006/relationships" id="256" r:id="R06bf402817f04040"/>
    <p:sldId xmlns:r="http://schemas.openxmlformats.org/officeDocument/2006/relationships" id="257" r:id="Rd404b719d8a8424a"/>
    <p:sldId xmlns:r="http://schemas.openxmlformats.org/officeDocument/2006/relationships" id="258" r:id="R5fa1e9d3e7834092"/>
    <p:sldId xmlns:r="http://schemas.openxmlformats.org/officeDocument/2006/relationships" id="259" r:id="R4697816769e84b4e"/>
    <p:sldId xmlns:r="http://schemas.openxmlformats.org/officeDocument/2006/relationships" id="260" r:id="Rca955dd41f9e471b"/>
    <p:sldId xmlns:r="http://schemas.openxmlformats.org/officeDocument/2006/relationships" id="261" r:id="R799530a46bb2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c7f487b3b4abf" /><Relationship Type="http://schemas.openxmlformats.org/officeDocument/2006/relationships/slide" Target="/ppt/slides/slide1.xml" Id="R06bf402817f04040" /><Relationship Type="http://schemas.openxmlformats.org/officeDocument/2006/relationships/slide" Target="/ppt/slides/slide2.xml" Id="Rd404b719d8a8424a" /><Relationship Type="http://schemas.openxmlformats.org/officeDocument/2006/relationships/slide" Target="/ppt/slides/slide3.xml" Id="R5fa1e9d3e7834092" /><Relationship Type="http://schemas.openxmlformats.org/officeDocument/2006/relationships/slide" Target="/ppt/slides/slide4.xml" Id="R4697816769e84b4e" /><Relationship Type="http://schemas.openxmlformats.org/officeDocument/2006/relationships/slide" Target="/ppt/slides/slide5.xml" Id="Rca955dd41f9e471b" /><Relationship Type="http://schemas.openxmlformats.org/officeDocument/2006/relationships/slide" Target="/ppt/slides/slide6.xml" Id="R799530a46bb2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d207e6b83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5ac605ca4dd2" /><Relationship Type="http://schemas.openxmlformats.org/officeDocument/2006/relationships/theme" Target="/ppt/slideMasters/theme/theme1.xml" Id="R2eef1e85bc9741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775ac605ca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848adf3a1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ba0f161d7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7b2b0298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b538566bc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34d15eb0f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81dce071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SIAN INVEST AS</a:t>
            </a:r>
          </a:p>
        </p:txBody>
      </p:sp>
    </p:spTree>
  </p:cSld>
  <p:clrMapOvr>
    <a:masterClrMapping xmlns:a="http://schemas.openxmlformats.org/drawingml/2006/main"/>
  </p:clrMapOvr>
</p:sld>
</file>