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64703ad8394c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6875e1ce1c4c61"/>
  </p:sldMasterIdLst>
  <p:sldIdLst>
    <p:sldId xmlns:r="http://schemas.openxmlformats.org/officeDocument/2006/relationships" id="256" r:id="R24c27bbdc1074c1b"/>
    <p:sldId xmlns:r="http://schemas.openxmlformats.org/officeDocument/2006/relationships" id="257" r:id="R9cd519adac4442a7"/>
    <p:sldId xmlns:r="http://schemas.openxmlformats.org/officeDocument/2006/relationships" id="258" r:id="R7a9a96fe9ae64ca3"/>
    <p:sldId xmlns:r="http://schemas.openxmlformats.org/officeDocument/2006/relationships" id="259" r:id="R112fe42e96d54f6e"/>
    <p:sldId xmlns:r="http://schemas.openxmlformats.org/officeDocument/2006/relationships" id="260" r:id="R9d7b120992cd4ec0"/>
    <p:sldId xmlns:r="http://schemas.openxmlformats.org/officeDocument/2006/relationships" id="261" r:id="Rec818dae39bf4da3"/>
    <p:sldId xmlns:r="http://schemas.openxmlformats.org/officeDocument/2006/relationships" id="262" r:id="R1dfc61f780764c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6875e1ce1c4c61" /><Relationship Type="http://schemas.openxmlformats.org/officeDocument/2006/relationships/slide" Target="/ppt/slides/slide1.xml" Id="R24c27bbdc1074c1b" /><Relationship Type="http://schemas.openxmlformats.org/officeDocument/2006/relationships/slide" Target="/ppt/slides/slide2.xml" Id="R9cd519adac4442a7" /><Relationship Type="http://schemas.openxmlformats.org/officeDocument/2006/relationships/slide" Target="/ppt/slides/slide3.xml" Id="R7a9a96fe9ae64ca3" /><Relationship Type="http://schemas.openxmlformats.org/officeDocument/2006/relationships/slide" Target="/ppt/slides/slide4.xml" Id="R112fe42e96d54f6e" /><Relationship Type="http://schemas.openxmlformats.org/officeDocument/2006/relationships/slide" Target="/ppt/slides/slide5.xml" Id="R9d7b120992cd4ec0" /><Relationship Type="http://schemas.openxmlformats.org/officeDocument/2006/relationships/slide" Target="/ppt/slides/slide6.xml" Id="Rec818dae39bf4da3" /><Relationship Type="http://schemas.openxmlformats.org/officeDocument/2006/relationships/slide" Target="/ppt/slides/slide7.xml" Id="R1dfc61f780764c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2e019741274a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1e3efa79b4660" /><Relationship Type="http://schemas.openxmlformats.org/officeDocument/2006/relationships/theme" Target="/ppt/slideMasters/theme/theme1.xml" Id="R2d5f310d3efa46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01e3efa79b46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6dede0b274b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fd9968ca54e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e8feb104c4a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25bf61e6f43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fdeef036746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91efb9dfc4d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7723007e44f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SOFIA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SOFIA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−124 879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14 698 086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18 507 913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32 279 125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GRANT TRYGVE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Hagaløkka 10C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3237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987 661 984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