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603745529d44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475a0b5b4347a6"/>
  </p:sldMasterIdLst>
  <p:sldIdLst>
    <p:sldId xmlns:r="http://schemas.openxmlformats.org/officeDocument/2006/relationships" id="256" r:id="Rd16ba97d2d1d4b99"/>
    <p:sldId xmlns:r="http://schemas.openxmlformats.org/officeDocument/2006/relationships" id="257" r:id="Ra8bf63d2d64d4d23"/>
    <p:sldId xmlns:r="http://schemas.openxmlformats.org/officeDocument/2006/relationships" id="258" r:id="Rb633ba015ce04da3"/>
    <p:sldId xmlns:r="http://schemas.openxmlformats.org/officeDocument/2006/relationships" id="259" r:id="R14467c21f0a74a2a"/>
    <p:sldId xmlns:r="http://schemas.openxmlformats.org/officeDocument/2006/relationships" id="260" r:id="Rd7e796bc67d74d3b"/>
    <p:sldId xmlns:r="http://schemas.openxmlformats.org/officeDocument/2006/relationships" id="261" r:id="R63abb082aa5e4cb4"/>
    <p:sldId xmlns:r="http://schemas.openxmlformats.org/officeDocument/2006/relationships" id="262" r:id="Ra8e9ae19698746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475a0b5b4347a6" /><Relationship Type="http://schemas.openxmlformats.org/officeDocument/2006/relationships/slide" Target="/ppt/slides/slide1.xml" Id="Rd16ba97d2d1d4b99" /><Relationship Type="http://schemas.openxmlformats.org/officeDocument/2006/relationships/slide" Target="/ppt/slides/slide2.xml" Id="Ra8bf63d2d64d4d23" /><Relationship Type="http://schemas.openxmlformats.org/officeDocument/2006/relationships/slide" Target="/ppt/slides/slide3.xml" Id="Rb633ba015ce04da3" /><Relationship Type="http://schemas.openxmlformats.org/officeDocument/2006/relationships/slide" Target="/ppt/slides/slide4.xml" Id="R14467c21f0a74a2a" /><Relationship Type="http://schemas.openxmlformats.org/officeDocument/2006/relationships/slide" Target="/ppt/slides/slide5.xml" Id="Rd7e796bc67d74d3b" /><Relationship Type="http://schemas.openxmlformats.org/officeDocument/2006/relationships/slide" Target="/ppt/slides/slide6.xml" Id="R63abb082aa5e4cb4" /><Relationship Type="http://schemas.openxmlformats.org/officeDocument/2006/relationships/slide" Target="/ppt/slides/slide7.xml" Id="Ra8e9ae19698746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913854416643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8242b32054d8f" /><Relationship Type="http://schemas.openxmlformats.org/officeDocument/2006/relationships/theme" Target="/ppt/slideMasters/theme/theme1.xml" Id="Rfccc77acda754f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58242b32054d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31a17c6164a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5c4a0f45949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f72d6792942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9c2b0589b4a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9871d3c9045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483dac7ef48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407ba1f894e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REIGSTAD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REIGSTAD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1 288 024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31 114 678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37 496 338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ANNE-HILDE 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anne.stangeland@lyse.net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987 656 220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