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26016333a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e1f71ee9b424b"/>
  </p:sldMasterIdLst>
  <p:sldIdLst>
    <p:sldId xmlns:r="http://schemas.openxmlformats.org/officeDocument/2006/relationships" id="256" r:id="R583df917d8f9474a"/>
    <p:sldId xmlns:r="http://schemas.openxmlformats.org/officeDocument/2006/relationships" id="257" r:id="Ra894af7cbb404bcc"/>
    <p:sldId xmlns:r="http://schemas.openxmlformats.org/officeDocument/2006/relationships" id="258" r:id="Re7a142c761d644c2"/>
    <p:sldId xmlns:r="http://schemas.openxmlformats.org/officeDocument/2006/relationships" id="259" r:id="Red1ecbd400fa4974"/>
    <p:sldId xmlns:r="http://schemas.openxmlformats.org/officeDocument/2006/relationships" id="260" r:id="R393191f20e0447a2"/>
    <p:sldId xmlns:r="http://schemas.openxmlformats.org/officeDocument/2006/relationships" id="261" r:id="Ra289678fb332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e1f71ee9b424b" /><Relationship Type="http://schemas.openxmlformats.org/officeDocument/2006/relationships/slide" Target="/ppt/slides/slide1.xml" Id="R583df917d8f9474a" /><Relationship Type="http://schemas.openxmlformats.org/officeDocument/2006/relationships/slide" Target="/ppt/slides/slide2.xml" Id="Ra894af7cbb404bcc" /><Relationship Type="http://schemas.openxmlformats.org/officeDocument/2006/relationships/slide" Target="/ppt/slides/slide3.xml" Id="Re7a142c761d644c2" /><Relationship Type="http://schemas.openxmlformats.org/officeDocument/2006/relationships/slide" Target="/ppt/slides/slide4.xml" Id="Red1ecbd400fa4974" /><Relationship Type="http://schemas.openxmlformats.org/officeDocument/2006/relationships/slide" Target="/ppt/slides/slide5.xml" Id="R393191f20e0447a2" /><Relationship Type="http://schemas.openxmlformats.org/officeDocument/2006/relationships/slide" Target="/ppt/slides/slide6.xml" Id="Ra289678fb332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67722304442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448dcbf034251" /><Relationship Type="http://schemas.openxmlformats.org/officeDocument/2006/relationships/theme" Target="/ppt/slideMasters/theme/theme1.xml" Id="R1a3361ab537a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448dcbf03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9d612a2054b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b0de56dc40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1ece0ab73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3af66eb39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46f63ad3b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ff9f78adb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anne.stangeland@lyse.net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987 656 220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REIGSTAD AS</a:t>
            </a:r>
          </a:p>
        </p:txBody>
      </p:sp>
    </p:spTree>
  </p:cSld>
  <p:clrMapOvr>
    <a:masterClrMapping xmlns:a="http://schemas.openxmlformats.org/drawingml/2006/main"/>
  </p:clrMapOvr>
</p:sld>
</file>